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4" r:id="rId8"/>
    <p:sldId id="265" r:id="rId9"/>
    <p:sldId id="266" r:id="rId10"/>
    <p:sldId id="267" r:id="rId11"/>
    <p:sldId id="271" r:id="rId12"/>
    <p:sldId id="272" r:id="rId13"/>
    <p:sldId id="273" r:id="rId14"/>
    <p:sldId id="268" r:id="rId15"/>
    <p:sldId id="269" r:id="rId16"/>
    <p:sldId id="263" r:id="rId17"/>
  </p:sldIdLst>
  <p:sldSz cx="10693400" cy="7556500"/>
  <p:notesSz cx="10693400" cy="7556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248" autoAdjust="0"/>
    <p:restoredTop sz="94660"/>
  </p:normalViewPr>
  <p:slideViewPr>
    <p:cSldViewPr>
      <p:cViewPr>
        <p:scale>
          <a:sx n="25" d="100"/>
          <a:sy n="25" d="100"/>
        </p:scale>
        <p:origin x="-2184" y="-9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7413"/>
            <a:ext cx="9089390" cy="1619750"/>
          </a:xfrm>
          <a:prstGeom prst="rect">
            <a:avLst/>
          </a:prstGeom>
        </p:spPr>
        <p:txBody>
          <a:bodyPr lIns="104278" tIns="52139" rIns="104278" bIns="5213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2016"/>
            <a:ext cx="7485380" cy="1931106"/>
          </a:xfrm>
          <a:prstGeom prst="rect">
            <a:avLst/>
          </a:prstGeom>
        </p:spPr>
        <p:txBody>
          <a:bodyPr lIns="104278" tIns="52139" rIns="104278" bIns="5213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04050"/>
            <a:ext cx="2495550" cy="401638"/>
          </a:xfrm>
          <a:prstGeom prst="rect">
            <a:avLst/>
          </a:prstGeom>
        </p:spPr>
        <p:txBody>
          <a:bodyPr lIns="104278" tIns="52139" rIns="104278" bIns="5213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28ACE49-78A5-4708-9DEC-0AC6EA71724B}" type="datetimeFigureOut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2838" y="7004050"/>
            <a:ext cx="3387725" cy="401638"/>
          </a:xfrm>
          <a:prstGeom prst="rect">
            <a:avLst/>
          </a:prstGeom>
        </p:spPr>
        <p:txBody>
          <a:bodyPr lIns="104278" tIns="52139" rIns="104278" bIns="5213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2863" y="7004050"/>
            <a:ext cx="2495550" cy="401638"/>
          </a:xfrm>
          <a:prstGeom prst="rect">
            <a:avLst/>
          </a:prstGeom>
        </p:spPr>
        <p:txBody>
          <a:bodyPr lIns="104278" tIns="52139" rIns="104278" bIns="5213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1BB180F-CA1F-4943-B57B-846951EEC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2610"/>
            <a:ext cx="9624060" cy="1259417"/>
          </a:xfrm>
          <a:prstGeom prst="rect">
            <a:avLst/>
          </a:prstGeom>
        </p:spPr>
        <p:txBody>
          <a:bodyPr lIns="104278" tIns="52139" rIns="104278" bIns="5213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670" y="1763184"/>
            <a:ext cx="9624060" cy="4986941"/>
          </a:xfrm>
          <a:prstGeom prst="rect">
            <a:avLst/>
          </a:prstGeom>
        </p:spPr>
        <p:txBody>
          <a:bodyPr lIns="104278" tIns="52139" rIns="104278" bIns="5213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04050"/>
            <a:ext cx="2495550" cy="401638"/>
          </a:xfrm>
          <a:prstGeom prst="rect">
            <a:avLst/>
          </a:prstGeom>
        </p:spPr>
        <p:txBody>
          <a:bodyPr lIns="104278" tIns="52139" rIns="104278" bIns="5213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29C3C92-711C-4B50-8C5D-01B9C396FAE7}" type="datetimeFigureOut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2838" y="7004050"/>
            <a:ext cx="3387725" cy="401638"/>
          </a:xfrm>
          <a:prstGeom prst="rect">
            <a:avLst/>
          </a:prstGeom>
        </p:spPr>
        <p:txBody>
          <a:bodyPr lIns="104278" tIns="52139" rIns="104278" bIns="5213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2863" y="7004050"/>
            <a:ext cx="2495550" cy="401638"/>
          </a:xfrm>
          <a:prstGeom prst="rect">
            <a:avLst/>
          </a:prstGeom>
        </p:spPr>
        <p:txBody>
          <a:bodyPr lIns="104278" tIns="52139" rIns="104278" bIns="5213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1AF9334-6A43-4AA2-BAE1-8B61B0A62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l-@mfpr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ad@cksry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6100" y="2347913"/>
            <a:ext cx="9525000" cy="2039937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IDCF Training Presentation</a:t>
            </a:r>
            <a:br>
              <a:rPr lang="en-US" sz="60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en-US" sz="60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2018</a:t>
            </a:r>
            <a:endParaRPr lang="en-US" sz="60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75" name="object 103"/>
          <p:cNvSpPr>
            <a:spLocks noChangeArrowheads="1"/>
          </p:cNvSpPr>
          <p:nvPr/>
        </p:nvSpPr>
        <p:spPr bwMode="auto">
          <a:xfrm>
            <a:off x="241300" y="196850"/>
            <a:ext cx="1295400" cy="9906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9500" y="196850"/>
            <a:ext cx="1828800" cy="99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job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0" y="336550"/>
            <a:ext cx="9005888" cy="692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16" y="0"/>
            <a:ext cx="10613784" cy="755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job 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100" y="377825"/>
            <a:ext cx="89916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job 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811213"/>
            <a:ext cx="944562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534988" y="755650"/>
            <a:ext cx="9623425" cy="599440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</a:pPr>
            <a:r>
              <a:rPr lang="en-US" sz="6200" b="1" smtClean="0">
                <a:solidFill>
                  <a:srgbClr val="C00000"/>
                </a:solidFill>
              </a:rPr>
              <a:t>   </a:t>
            </a:r>
          </a:p>
          <a:p>
            <a:pPr eaLnBrk="1" hangingPunct="1">
              <a:buFont typeface="Arial" charset="0"/>
              <a:buNone/>
            </a:pPr>
            <a:endParaRPr lang="en-US" sz="6200" b="1" smtClean="0">
              <a:solidFill>
                <a:srgbClr val="C00000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en-US" sz="6200" b="1" smtClean="0">
                <a:solidFill>
                  <a:srgbClr val="C00000"/>
                </a:solidFill>
              </a:rPr>
              <a:t>Thanks</a:t>
            </a:r>
          </a:p>
        </p:txBody>
      </p:sp>
      <p:sp>
        <p:nvSpPr>
          <p:cNvPr id="15363" name="object 103"/>
          <p:cNvSpPr>
            <a:spLocks noChangeArrowheads="1"/>
          </p:cNvSpPr>
          <p:nvPr/>
        </p:nvSpPr>
        <p:spPr bwMode="auto">
          <a:xfrm>
            <a:off x="393700" y="6292850"/>
            <a:ext cx="1219200" cy="8382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0900" y="636905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11"/>
          <p:cNvSpPr>
            <a:spLocks/>
          </p:cNvSpPr>
          <p:nvPr/>
        </p:nvSpPr>
        <p:spPr bwMode="auto">
          <a:xfrm>
            <a:off x="0" y="6754813"/>
            <a:ext cx="10691813" cy="30162"/>
          </a:xfrm>
          <a:custGeom>
            <a:avLst/>
            <a:gdLst>
              <a:gd name="T0" fmla="*/ 0 w 10692384"/>
              <a:gd name="T1" fmla="*/ 29848 h 30479"/>
              <a:gd name="T2" fmla="*/ 10691237 w 10692384"/>
              <a:gd name="T3" fmla="*/ 29848 h 30479"/>
              <a:gd name="T4" fmla="*/ 10691237 w 10692384"/>
              <a:gd name="T5" fmla="*/ 0 h 30479"/>
              <a:gd name="T6" fmla="*/ 0 w 10692384"/>
              <a:gd name="T7" fmla="*/ 0 h 30479"/>
              <a:gd name="T8" fmla="*/ 0 w 10692384"/>
              <a:gd name="T9" fmla="*/ 29848 h 30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384"/>
              <a:gd name="T16" fmla="*/ 0 h 30479"/>
              <a:gd name="T17" fmla="*/ 10692384 w 10692384"/>
              <a:gd name="T18" fmla="*/ 30479 h 304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384" h="30479">
                <a:moveTo>
                  <a:pt x="0" y="30479"/>
                </a:moveTo>
                <a:lnTo>
                  <a:pt x="10692384" y="30479"/>
                </a:lnTo>
                <a:lnTo>
                  <a:pt x="10692384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9" name="object 12"/>
          <p:cNvSpPr>
            <a:spLocks/>
          </p:cNvSpPr>
          <p:nvPr/>
        </p:nvSpPr>
        <p:spPr bwMode="auto">
          <a:xfrm>
            <a:off x="-6350" y="1338263"/>
            <a:ext cx="10704513" cy="752475"/>
          </a:xfrm>
          <a:custGeom>
            <a:avLst/>
            <a:gdLst>
              <a:gd name="T0" fmla="*/ 10698353 w 10704576"/>
              <a:gd name="T1" fmla="*/ 0 h 752856"/>
              <a:gd name="T2" fmla="*/ 6096 w 10704576"/>
              <a:gd name="T3" fmla="*/ 0 h 752856"/>
              <a:gd name="T4" fmla="*/ 6096 w 10704576"/>
              <a:gd name="T5" fmla="*/ 752094 h 752856"/>
              <a:gd name="T6" fmla="*/ 10698353 w 10704576"/>
              <a:gd name="T7" fmla="*/ 752094 h 752856"/>
              <a:gd name="T8" fmla="*/ 10698353 w 10704576"/>
              <a:gd name="T9" fmla="*/ 0 h 7528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52856"/>
              <a:gd name="T17" fmla="*/ 10704576 w 10704576"/>
              <a:gd name="T18" fmla="*/ 752856 h 7528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52856">
                <a:moveTo>
                  <a:pt x="10698480" y="0"/>
                </a:moveTo>
                <a:lnTo>
                  <a:pt x="6096" y="0"/>
                </a:lnTo>
                <a:lnTo>
                  <a:pt x="6096" y="752856"/>
                </a:lnTo>
                <a:lnTo>
                  <a:pt x="10698480" y="752856"/>
                </a:lnTo>
                <a:lnTo>
                  <a:pt x="10698480" y="0"/>
                </a:lnTo>
                <a:close/>
              </a:path>
            </a:pathLst>
          </a:custGeom>
          <a:solidFill>
            <a:srgbClr val="FDFDF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0" name="object 13"/>
          <p:cNvSpPr>
            <a:spLocks/>
          </p:cNvSpPr>
          <p:nvPr/>
        </p:nvSpPr>
        <p:spPr bwMode="auto">
          <a:xfrm>
            <a:off x="-6350" y="2090738"/>
            <a:ext cx="10704513" cy="754062"/>
          </a:xfrm>
          <a:custGeom>
            <a:avLst/>
            <a:gdLst>
              <a:gd name="T0" fmla="*/ 10698353 w 10704576"/>
              <a:gd name="T1" fmla="*/ 0 h 752855"/>
              <a:gd name="T2" fmla="*/ 6096 w 10704576"/>
              <a:gd name="T3" fmla="*/ 0 h 752855"/>
              <a:gd name="T4" fmla="*/ 6096 w 10704576"/>
              <a:gd name="T5" fmla="*/ 755271 h 752855"/>
              <a:gd name="T6" fmla="*/ 10698353 w 10704576"/>
              <a:gd name="T7" fmla="*/ 755271 h 752855"/>
              <a:gd name="T8" fmla="*/ 10698353 w 10704576"/>
              <a:gd name="T9" fmla="*/ 0 h 7528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52855"/>
              <a:gd name="T17" fmla="*/ 10704576 w 10704576"/>
              <a:gd name="T18" fmla="*/ 752855 h 7528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52855">
                <a:moveTo>
                  <a:pt x="10698480" y="0"/>
                </a:moveTo>
                <a:lnTo>
                  <a:pt x="6096" y="0"/>
                </a:lnTo>
                <a:lnTo>
                  <a:pt x="6096" y="752855"/>
                </a:lnTo>
                <a:lnTo>
                  <a:pt x="10698480" y="752855"/>
                </a:lnTo>
                <a:lnTo>
                  <a:pt x="10698480" y="0"/>
                </a:lnTo>
                <a:close/>
              </a:path>
            </a:pathLst>
          </a:custGeom>
          <a:solidFill>
            <a:srgbClr val="FCFCF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1" name="object 14"/>
          <p:cNvSpPr>
            <a:spLocks/>
          </p:cNvSpPr>
          <p:nvPr/>
        </p:nvSpPr>
        <p:spPr bwMode="auto">
          <a:xfrm>
            <a:off x="9866313" y="2844800"/>
            <a:ext cx="825500" cy="752475"/>
          </a:xfrm>
          <a:custGeom>
            <a:avLst/>
            <a:gdLst>
              <a:gd name="T0" fmla="*/ 0 w 826007"/>
              <a:gd name="T1" fmla="*/ 752095 h 752855"/>
              <a:gd name="T2" fmla="*/ 824993 w 826007"/>
              <a:gd name="T3" fmla="*/ 752095 h 752855"/>
              <a:gd name="T4" fmla="*/ 824993 w 826007"/>
              <a:gd name="T5" fmla="*/ 0 h 752855"/>
              <a:gd name="T6" fmla="*/ 0 w 826007"/>
              <a:gd name="T7" fmla="*/ 0 h 752855"/>
              <a:gd name="T8" fmla="*/ 0 w 826007"/>
              <a:gd name="T9" fmla="*/ 752095 h 7528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6007"/>
              <a:gd name="T16" fmla="*/ 0 h 752855"/>
              <a:gd name="T17" fmla="*/ 826007 w 826007"/>
              <a:gd name="T18" fmla="*/ 752855 h 7528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6007" h="752855">
                <a:moveTo>
                  <a:pt x="0" y="752855"/>
                </a:moveTo>
                <a:lnTo>
                  <a:pt x="826007" y="752855"/>
                </a:lnTo>
                <a:lnTo>
                  <a:pt x="826007" y="0"/>
                </a:lnTo>
                <a:lnTo>
                  <a:pt x="0" y="0"/>
                </a:lnTo>
                <a:lnTo>
                  <a:pt x="0" y="752855"/>
                </a:lnTo>
                <a:close/>
              </a:path>
            </a:pathLst>
          </a:custGeom>
          <a:solidFill>
            <a:srgbClr val="FBFBF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2" name="object 15"/>
          <p:cNvSpPr>
            <a:spLocks/>
          </p:cNvSpPr>
          <p:nvPr/>
        </p:nvSpPr>
        <p:spPr bwMode="auto">
          <a:xfrm>
            <a:off x="0" y="2844800"/>
            <a:ext cx="865188" cy="752475"/>
          </a:xfrm>
          <a:custGeom>
            <a:avLst/>
            <a:gdLst>
              <a:gd name="T0" fmla="*/ 0 w 865632"/>
              <a:gd name="T1" fmla="*/ 752095 h 752855"/>
              <a:gd name="T2" fmla="*/ 864744 w 865632"/>
              <a:gd name="T3" fmla="*/ 752095 h 752855"/>
              <a:gd name="T4" fmla="*/ 864744 w 865632"/>
              <a:gd name="T5" fmla="*/ 0 h 752855"/>
              <a:gd name="T6" fmla="*/ 0 w 865632"/>
              <a:gd name="T7" fmla="*/ 0 h 752855"/>
              <a:gd name="T8" fmla="*/ 0 w 865632"/>
              <a:gd name="T9" fmla="*/ 752095 h 7528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632"/>
              <a:gd name="T16" fmla="*/ 0 h 752855"/>
              <a:gd name="T17" fmla="*/ 865632 w 865632"/>
              <a:gd name="T18" fmla="*/ 752855 h 7528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632" h="752855">
                <a:moveTo>
                  <a:pt x="0" y="752855"/>
                </a:moveTo>
                <a:lnTo>
                  <a:pt x="865632" y="752855"/>
                </a:lnTo>
                <a:lnTo>
                  <a:pt x="865632" y="0"/>
                </a:lnTo>
                <a:lnTo>
                  <a:pt x="0" y="0"/>
                </a:lnTo>
                <a:lnTo>
                  <a:pt x="0" y="752855"/>
                </a:lnTo>
                <a:close/>
              </a:path>
            </a:pathLst>
          </a:custGeom>
          <a:solidFill>
            <a:srgbClr val="FBFBF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3" name="object 16"/>
          <p:cNvSpPr>
            <a:spLocks/>
          </p:cNvSpPr>
          <p:nvPr/>
        </p:nvSpPr>
        <p:spPr bwMode="auto">
          <a:xfrm>
            <a:off x="9866313" y="3597275"/>
            <a:ext cx="825500" cy="222250"/>
          </a:xfrm>
          <a:custGeom>
            <a:avLst/>
            <a:gdLst>
              <a:gd name="T0" fmla="*/ 0 w 826007"/>
              <a:gd name="T1" fmla="*/ 221997 h 222503"/>
              <a:gd name="T2" fmla="*/ 824993 w 826007"/>
              <a:gd name="T3" fmla="*/ 221997 h 222503"/>
              <a:gd name="T4" fmla="*/ 824993 w 826007"/>
              <a:gd name="T5" fmla="*/ 0 h 222503"/>
              <a:gd name="T6" fmla="*/ 0 w 826007"/>
              <a:gd name="T7" fmla="*/ 0 h 222503"/>
              <a:gd name="T8" fmla="*/ 0 w 826007"/>
              <a:gd name="T9" fmla="*/ 221997 h 2225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6007"/>
              <a:gd name="T16" fmla="*/ 0 h 222503"/>
              <a:gd name="T17" fmla="*/ 826007 w 826007"/>
              <a:gd name="T18" fmla="*/ 222503 h 2225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6007" h="222503">
                <a:moveTo>
                  <a:pt x="0" y="222503"/>
                </a:moveTo>
                <a:lnTo>
                  <a:pt x="826007" y="222503"/>
                </a:lnTo>
                <a:lnTo>
                  <a:pt x="826007" y="0"/>
                </a:lnTo>
                <a:lnTo>
                  <a:pt x="0" y="0"/>
                </a:lnTo>
                <a:lnTo>
                  <a:pt x="0" y="222503"/>
                </a:lnTo>
                <a:close/>
              </a:path>
            </a:pathLst>
          </a:custGeom>
          <a:solidFill>
            <a:srgbClr val="FAFAF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4" name="object 17"/>
          <p:cNvSpPr>
            <a:spLocks/>
          </p:cNvSpPr>
          <p:nvPr/>
        </p:nvSpPr>
        <p:spPr bwMode="auto">
          <a:xfrm>
            <a:off x="0" y="3597275"/>
            <a:ext cx="865188" cy="222250"/>
          </a:xfrm>
          <a:custGeom>
            <a:avLst/>
            <a:gdLst>
              <a:gd name="T0" fmla="*/ 0 w 865632"/>
              <a:gd name="T1" fmla="*/ 221997 h 222503"/>
              <a:gd name="T2" fmla="*/ 864744 w 865632"/>
              <a:gd name="T3" fmla="*/ 221997 h 222503"/>
              <a:gd name="T4" fmla="*/ 864744 w 865632"/>
              <a:gd name="T5" fmla="*/ 0 h 222503"/>
              <a:gd name="T6" fmla="*/ 0 w 865632"/>
              <a:gd name="T7" fmla="*/ 0 h 222503"/>
              <a:gd name="T8" fmla="*/ 0 w 865632"/>
              <a:gd name="T9" fmla="*/ 221997 h 2225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632"/>
              <a:gd name="T16" fmla="*/ 0 h 222503"/>
              <a:gd name="T17" fmla="*/ 865632 w 865632"/>
              <a:gd name="T18" fmla="*/ 222503 h 2225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632" h="222503">
                <a:moveTo>
                  <a:pt x="0" y="222503"/>
                </a:moveTo>
                <a:lnTo>
                  <a:pt x="865632" y="222503"/>
                </a:lnTo>
                <a:lnTo>
                  <a:pt x="865632" y="0"/>
                </a:lnTo>
                <a:lnTo>
                  <a:pt x="0" y="0"/>
                </a:lnTo>
                <a:lnTo>
                  <a:pt x="0" y="222503"/>
                </a:lnTo>
                <a:close/>
              </a:path>
            </a:pathLst>
          </a:custGeom>
          <a:solidFill>
            <a:srgbClr val="FAFAF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5" name="object 18"/>
          <p:cNvSpPr>
            <a:spLocks/>
          </p:cNvSpPr>
          <p:nvPr/>
        </p:nvSpPr>
        <p:spPr bwMode="auto">
          <a:xfrm>
            <a:off x="-6350" y="3819525"/>
            <a:ext cx="10704513" cy="76200"/>
          </a:xfrm>
          <a:custGeom>
            <a:avLst/>
            <a:gdLst>
              <a:gd name="T0" fmla="*/ 10698353 w 10704576"/>
              <a:gd name="T1" fmla="*/ 0 h 76200"/>
              <a:gd name="T2" fmla="*/ 6096 w 10704576"/>
              <a:gd name="T3" fmla="*/ 0 h 76200"/>
              <a:gd name="T4" fmla="*/ 6096 w 10704576"/>
              <a:gd name="T5" fmla="*/ 76200 h 76200"/>
              <a:gd name="T6" fmla="*/ 10698353 w 10704576"/>
              <a:gd name="T7" fmla="*/ 76200 h 76200"/>
              <a:gd name="T8" fmla="*/ 10698353 w 10704576"/>
              <a:gd name="T9" fmla="*/ 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6200"/>
              <a:gd name="T17" fmla="*/ 10704576 w 10704576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6200">
                <a:moveTo>
                  <a:pt x="10698480" y="0"/>
                </a:moveTo>
                <a:lnTo>
                  <a:pt x="6096" y="0"/>
                </a:lnTo>
                <a:lnTo>
                  <a:pt x="6096" y="76200"/>
                </a:lnTo>
                <a:lnTo>
                  <a:pt x="10698480" y="76200"/>
                </a:lnTo>
                <a:lnTo>
                  <a:pt x="10698480" y="0"/>
                </a:lnTo>
                <a:close/>
              </a:path>
            </a:pathLst>
          </a:custGeom>
          <a:solidFill>
            <a:srgbClr val="F9F9F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6" name="object 19"/>
          <p:cNvSpPr>
            <a:spLocks/>
          </p:cNvSpPr>
          <p:nvPr/>
        </p:nvSpPr>
        <p:spPr bwMode="auto">
          <a:xfrm>
            <a:off x="9866313" y="3895725"/>
            <a:ext cx="825500" cy="76200"/>
          </a:xfrm>
          <a:custGeom>
            <a:avLst/>
            <a:gdLst>
              <a:gd name="T0" fmla="*/ 0 w 826007"/>
              <a:gd name="T1" fmla="*/ 76200 h 76200"/>
              <a:gd name="T2" fmla="*/ 824993 w 826007"/>
              <a:gd name="T3" fmla="*/ 76200 h 76200"/>
              <a:gd name="T4" fmla="*/ 824993 w 826007"/>
              <a:gd name="T5" fmla="*/ 0 h 76200"/>
              <a:gd name="T6" fmla="*/ 0 w 826007"/>
              <a:gd name="T7" fmla="*/ 0 h 76200"/>
              <a:gd name="T8" fmla="*/ 0 w 826007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6007"/>
              <a:gd name="T16" fmla="*/ 0 h 76200"/>
              <a:gd name="T17" fmla="*/ 826007 w 826007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6007" h="76200">
                <a:moveTo>
                  <a:pt x="0" y="76200"/>
                </a:moveTo>
                <a:lnTo>
                  <a:pt x="826007" y="76200"/>
                </a:lnTo>
                <a:lnTo>
                  <a:pt x="826007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8F8F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7" name="object 20"/>
          <p:cNvSpPr>
            <a:spLocks/>
          </p:cNvSpPr>
          <p:nvPr/>
        </p:nvSpPr>
        <p:spPr bwMode="auto">
          <a:xfrm>
            <a:off x="0" y="3895725"/>
            <a:ext cx="865188" cy="76200"/>
          </a:xfrm>
          <a:custGeom>
            <a:avLst/>
            <a:gdLst>
              <a:gd name="T0" fmla="*/ 0 w 865632"/>
              <a:gd name="T1" fmla="*/ 76200 h 76200"/>
              <a:gd name="T2" fmla="*/ 864744 w 865632"/>
              <a:gd name="T3" fmla="*/ 76200 h 76200"/>
              <a:gd name="T4" fmla="*/ 864744 w 865632"/>
              <a:gd name="T5" fmla="*/ 0 h 76200"/>
              <a:gd name="T6" fmla="*/ 0 w 865632"/>
              <a:gd name="T7" fmla="*/ 0 h 76200"/>
              <a:gd name="T8" fmla="*/ 0 w 865632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632"/>
              <a:gd name="T16" fmla="*/ 0 h 76200"/>
              <a:gd name="T17" fmla="*/ 865632 w 865632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632" h="76200">
                <a:moveTo>
                  <a:pt x="0" y="76200"/>
                </a:moveTo>
                <a:lnTo>
                  <a:pt x="865632" y="76200"/>
                </a:lnTo>
                <a:lnTo>
                  <a:pt x="865632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8F8F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8" name="object 21"/>
          <p:cNvSpPr>
            <a:spLocks/>
          </p:cNvSpPr>
          <p:nvPr/>
        </p:nvSpPr>
        <p:spPr bwMode="auto">
          <a:xfrm>
            <a:off x="9866313" y="3971925"/>
            <a:ext cx="825500" cy="76200"/>
          </a:xfrm>
          <a:custGeom>
            <a:avLst/>
            <a:gdLst>
              <a:gd name="T0" fmla="*/ 0 w 826007"/>
              <a:gd name="T1" fmla="*/ 76200 h 76200"/>
              <a:gd name="T2" fmla="*/ 824993 w 826007"/>
              <a:gd name="T3" fmla="*/ 76200 h 76200"/>
              <a:gd name="T4" fmla="*/ 824993 w 826007"/>
              <a:gd name="T5" fmla="*/ 0 h 76200"/>
              <a:gd name="T6" fmla="*/ 0 w 826007"/>
              <a:gd name="T7" fmla="*/ 0 h 76200"/>
              <a:gd name="T8" fmla="*/ 0 w 826007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6007"/>
              <a:gd name="T16" fmla="*/ 0 h 76200"/>
              <a:gd name="T17" fmla="*/ 826007 w 826007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6007" h="76200">
                <a:moveTo>
                  <a:pt x="0" y="76200"/>
                </a:moveTo>
                <a:lnTo>
                  <a:pt x="826007" y="76200"/>
                </a:lnTo>
                <a:lnTo>
                  <a:pt x="826007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7F7F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9" name="object 22"/>
          <p:cNvSpPr>
            <a:spLocks/>
          </p:cNvSpPr>
          <p:nvPr/>
        </p:nvSpPr>
        <p:spPr bwMode="auto">
          <a:xfrm>
            <a:off x="0" y="3971925"/>
            <a:ext cx="865188" cy="76200"/>
          </a:xfrm>
          <a:custGeom>
            <a:avLst/>
            <a:gdLst>
              <a:gd name="T0" fmla="*/ 0 w 865632"/>
              <a:gd name="T1" fmla="*/ 76200 h 76200"/>
              <a:gd name="T2" fmla="*/ 864744 w 865632"/>
              <a:gd name="T3" fmla="*/ 76200 h 76200"/>
              <a:gd name="T4" fmla="*/ 864744 w 865632"/>
              <a:gd name="T5" fmla="*/ 0 h 76200"/>
              <a:gd name="T6" fmla="*/ 0 w 865632"/>
              <a:gd name="T7" fmla="*/ 0 h 76200"/>
              <a:gd name="T8" fmla="*/ 0 w 865632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632"/>
              <a:gd name="T16" fmla="*/ 0 h 76200"/>
              <a:gd name="T17" fmla="*/ 865632 w 865632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632" h="76200">
                <a:moveTo>
                  <a:pt x="0" y="76200"/>
                </a:moveTo>
                <a:lnTo>
                  <a:pt x="865632" y="76200"/>
                </a:lnTo>
                <a:lnTo>
                  <a:pt x="865632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7F7F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10" name="object 23"/>
          <p:cNvSpPr>
            <a:spLocks/>
          </p:cNvSpPr>
          <p:nvPr/>
        </p:nvSpPr>
        <p:spPr bwMode="auto">
          <a:xfrm>
            <a:off x="9866313" y="4048125"/>
            <a:ext cx="825500" cy="73025"/>
          </a:xfrm>
          <a:custGeom>
            <a:avLst/>
            <a:gdLst>
              <a:gd name="T0" fmla="*/ 0 w 826007"/>
              <a:gd name="T1" fmla="*/ 72899 h 73151"/>
              <a:gd name="T2" fmla="*/ 824993 w 826007"/>
              <a:gd name="T3" fmla="*/ 72899 h 73151"/>
              <a:gd name="T4" fmla="*/ 824993 w 826007"/>
              <a:gd name="T5" fmla="*/ 0 h 73151"/>
              <a:gd name="T6" fmla="*/ 0 w 826007"/>
              <a:gd name="T7" fmla="*/ 0 h 73151"/>
              <a:gd name="T8" fmla="*/ 0 w 826007"/>
              <a:gd name="T9" fmla="*/ 72899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6007"/>
              <a:gd name="T16" fmla="*/ 0 h 73151"/>
              <a:gd name="T17" fmla="*/ 826007 w 826007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6007" h="73151">
                <a:moveTo>
                  <a:pt x="0" y="73151"/>
                </a:moveTo>
                <a:lnTo>
                  <a:pt x="826007" y="73151"/>
                </a:lnTo>
                <a:lnTo>
                  <a:pt x="826007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F6F6F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11" name="object 24"/>
          <p:cNvSpPr>
            <a:spLocks/>
          </p:cNvSpPr>
          <p:nvPr/>
        </p:nvSpPr>
        <p:spPr bwMode="auto">
          <a:xfrm>
            <a:off x="0" y="4048125"/>
            <a:ext cx="865188" cy="73025"/>
          </a:xfrm>
          <a:custGeom>
            <a:avLst/>
            <a:gdLst>
              <a:gd name="T0" fmla="*/ 0 w 865632"/>
              <a:gd name="T1" fmla="*/ 72899 h 73151"/>
              <a:gd name="T2" fmla="*/ 864744 w 865632"/>
              <a:gd name="T3" fmla="*/ 72899 h 73151"/>
              <a:gd name="T4" fmla="*/ 864744 w 865632"/>
              <a:gd name="T5" fmla="*/ 0 h 73151"/>
              <a:gd name="T6" fmla="*/ 0 w 865632"/>
              <a:gd name="T7" fmla="*/ 0 h 73151"/>
              <a:gd name="T8" fmla="*/ 0 w 865632"/>
              <a:gd name="T9" fmla="*/ 72899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632"/>
              <a:gd name="T16" fmla="*/ 0 h 73151"/>
              <a:gd name="T17" fmla="*/ 865632 w 865632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632" h="73151">
                <a:moveTo>
                  <a:pt x="0" y="73151"/>
                </a:moveTo>
                <a:lnTo>
                  <a:pt x="865632" y="73151"/>
                </a:lnTo>
                <a:lnTo>
                  <a:pt x="86563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F6F6F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12" name="object 25"/>
          <p:cNvSpPr>
            <a:spLocks/>
          </p:cNvSpPr>
          <p:nvPr/>
        </p:nvSpPr>
        <p:spPr bwMode="auto">
          <a:xfrm>
            <a:off x="9866313" y="4121150"/>
            <a:ext cx="825500" cy="69850"/>
          </a:xfrm>
          <a:custGeom>
            <a:avLst/>
            <a:gdLst>
              <a:gd name="T0" fmla="*/ 0 w 826007"/>
              <a:gd name="T1" fmla="*/ 69598 h 70103"/>
              <a:gd name="T2" fmla="*/ 824993 w 826007"/>
              <a:gd name="T3" fmla="*/ 69598 h 70103"/>
              <a:gd name="T4" fmla="*/ 824993 w 826007"/>
              <a:gd name="T5" fmla="*/ 0 h 70103"/>
              <a:gd name="T6" fmla="*/ 0 w 826007"/>
              <a:gd name="T7" fmla="*/ 0 h 70103"/>
              <a:gd name="T8" fmla="*/ 0 w 826007"/>
              <a:gd name="T9" fmla="*/ 69598 h 701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6007"/>
              <a:gd name="T16" fmla="*/ 0 h 70103"/>
              <a:gd name="T17" fmla="*/ 826007 w 826007"/>
              <a:gd name="T18" fmla="*/ 70103 h 701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6007" h="70103">
                <a:moveTo>
                  <a:pt x="0" y="70103"/>
                </a:moveTo>
                <a:lnTo>
                  <a:pt x="826007" y="70103"/>
                </a:lnTo>
                <a:lnTo>
                  <a:pt x="826007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solidFill>
            <a:srgbClr val="F5F5F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13" name="object 26"/>
          <p:cNvSpPr>
            <a:spLocks/>
          </p:cNvSpPr>
          <p:nvPr/>
        </p:nvSpPr>
        <p:spPr bwMode="auto">
          <a:xfrm>
            <a:off x="0" y="4121150"/>
            <a:ext cx="865188" cy="69850"/>
          </a:xfrm>
          <a:custGeom>
            <a:avLst/>
            <a:gdLst>
              <a:gd name="T0" fmla="*/ 0 w 865632"/>
              <a:gd name="T1" fmla="*/ 69598 h 70103"/>
              <a:gd name="T2" fmla="*/ 864744 w 865632"/>
              <a:gd name="T3" fmla="*/ 69598 h 70103"/>
              <a:gd name="T4" fmla="*/ 864744 w 865632"/>
              <a:gd name="T5" fmla="*/ 0 h 70103"/>
              <a:gd name="T6" fmla="*/ 0 w 865632"/>
              <a:gd name="T7" fmla="*/ 0 h 70103"/>
              <a:gd name="T8" fmla="*/ 0 w 865632"/>
              <a:gd name="T9" fmla="*/ 69598 h 701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632"/>
              <a:gd name="T16" fmla="*/ 0 h 70103"/>
              <a:gd name="T17" fmla="*/ 865632 w 865632"/>
              <a:gd name="T18" fmla="*/ 70103 h 701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632" h="70103">
                <a:moveTo>
                  <a:pt x="0" y="70103"/>
                </a:moveTo>
                <a:lnTo>
                  <a:pt x="865632" y="70103"/>
                </a:lnTo>
                <a:lnTo>
                  <a:pt x="865632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solidFill>
            <a:srgbClr val="F5F5F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14" name="object 27"/>
          <p:cNvSpPr>
            <a:spLocks/>
          </p:cNvSpPr>
          <p:nvPr/>
        </p:nvSpPr>
        <p:spPr bwMode="auto">
          <a:xfrm>
            <a:off x="9866313" y="4191000"/>
            <a:ext cx="825500" cy="65088"/>
          </a:xfrm>
          <a:custGeom>
            <a:avLst/>
            <a:gdLst>
              <a:gd name="T0" fmla="*/ 0 w 826007"/>
              <a:gd name="T1" fmla="*/ 66187 h 64007"/>
              <a:gd name="T2" fmla="*/ 824993 w 826007"/>
              <a:gd name="T3" fmla="*/ 66187 h 64007"/>
              <a:gd name="T4" fmla="*/ 824993 w 826007"/>
              <a:gd name="T5" fmla="*/ 0 h 64007"/>
              <a:gd name="T6" fmla="*/ 0 w 826007"/>
              <a:gd name="T7" fmla="*/ 0 h 64007"/>
              <a:gd name="T8" fmla="*/ 0 w 826007"/>
              <a:gd name="T9" fmla="*/ 66187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6007"/>
              <a:gd name="T16" fmla="*/ 0 h 64007"/>
              <a:gd name="T17" fmla="*/ 826007 w 826007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6007" h="64007">
                <a:moveTo>
                  <a:pt x="0" y="64007"/>
                </a:moveTo>
                <a:lnTo>
                  <a:pt x="826007" y="64007"/>
                </a:lnTo>
                <a:lnTo>
                  <a:pt x="826007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F4F4F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15" name="object 28"/>
          <p:cNvSpPr>
            <a:spLocks/>
          </p:cNvSpPr>
          <p:nvPr/>
        </p:nvSpPr>
        <p:spPr bwMode="auto">
          <a:xfrm>
            <a:off x="0" y="4191000"/>
            <a:ext cx="865188" cy="65088"/>
          </a:xfrm>
          <a:custGeom>
            <a:avLst/>
            <a:gdLst>
              <a:gd name="T0" fmla="*/ 0 w 865632"/>
              <a:gd name="T1" fmla="*/ 66187 h 64007"/>
              <a:gd name="T2" fmla="*/ 864744 w 865632"/>
              <a:gd name="T3" fmla="*/ 66187 h 64007"/>
              <a:gd name="T4" fmla="*/ 864744 w 865632"/>
              <a:gd name="T5" fmla="*/ 0 h 64007"/>
              <a:gd name="T6" fmla="*/ 0 w 865632"/>
              <a:gd name="T7" fmla="*/ 0 h 64007"/>
              <a:gd name="T8" fmla="*/ 0 w 865632"/>
              <a:gd name="T9" fmla="*/ 66187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632"/>
              <a:gd name="T16" fmla="*/ 0 h 64007"/>
              <a:gd name="T17" fmla="*/ 865632 w 865632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632" h="64007">
                <a:moveTo>
                  <a:pt x="0" y="64007"/>
                </a:moveTo>
                <a:lnTo>
                  <a:pt x="865632" y="64007"/>
                </a:lnTo>
                <a:lnTo>
                  <a:pt x="86563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F4F4F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16" name="object 29"/>
          <p:cNvSpPr>
            <a:spLocks/>
          </p:cNvSpPr>
          <p:nvPr/>
        </p:nvSpPr>
        <p:spPr bwMode="auto">
          <a:xfrm>
            <a:off x="9866313" y="4256088"/>
            <a:ext cx="825500" cy="60325"/>
          </a:xfrm>
          <a:custGeom>
            <a:avLst/>
            <a:gdLst>
              <a:gd name="T0" fmla="*/ 0 w 826007"/>
              <a:gd name="T1" fmla="*/ 59698 h 60959"/>
              <a:gd name="T2" fmla="*/ 824993 w 826007"/>
              <a:gd name="T3" fmla="*/ 59698 h 60959"/>
              <a:gd name="T4" fmla="*/ 824993 w 826007"/>
              <a:gd name="T5" fmla="*/ 0 h 60959"/>
              <a:gd name="T6" fmla="*/ 0 w 826007"/>
              <a:gd name="T7" fmla="*/ 0 h 60959"/>
              <a:gd name="T8" fmla="*/ 0 w 826007"/>
              <a:gd name="T9" fmla="*/ 59698 h 60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6007"/>
              <a:gd name="T16" fmla="*/ 0 h 60959"/>
              <a:gd name="T17" fmla="*/ 826007 w 826007"/>
              <a:gd name="T18" fmla="*/ 60959 h 609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6007" h="60959">
                <a:moveTo>
                  <a:pt x="0" y="60959"/>
                </a:moveTo>
                <a:lnTo>
                  <a:pt x="826007" y="60959"/>
                </a:lnTo>
                <a:lnTo>
                  <a:pt x="826007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F3F3F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17" name="object 30"/>
          <p:cNvSpPr>
            <a:spLocks/>
          </p:cNvSpPr>
          <p:nvPr/>
        </p:nvSpPr>
        <p:spPr bwMode="auto">
          <a:xfrm>
            <a:off x="0" y="4256088"/>
            <a:ext cx="865188" cy="60325"/>
          </a:xfrm>
          <a:custGeom>
            <a:avLst/>
            <a:gdLst>
              <a:gd name="T0" fmla="*/ 0 w 865632"/>
              <a:gd name="T1" fmla="*/ 59698 h 60959"/>
              <a:gd name="T2" fmla="*/ 864744 w 865632"/>
              <a:gd name="T3" fmla="*/ 59698 h 60959"/>
              <a:gd name="T4" fmla="*/ 864744 w 865632"/>
              <a:gd name="T5" fmla="*/ 0 h 60959"/>
              <a:gd name="T6" fmla="*/ 0 w 865632"/>
              <a:gd name="T7" fmla="*/ 0 h 60959"/>
              <a:gd name="T8" fmla="*/ 0 w 865632"/>
              <a:gd name="T9" fmla="*/ 59698 h 60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632"/>
              <a:gd name="T16" fmla="*/ 0 h 60959"/>
              <a:gd name="T17" fmla="*/ 865632 w 865632"/>
              <a:gd name="T18" fmla="*/ 60959 h 609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632" h="60959">
                <a:moveTo>
                  <a:pt x="0" y="60959"/>
                </a:moveTo>
                <a:lnTo>
                  <a:pt x="865632" y="60959"/>
                </a:lnTo>
                <a:lnTo>
                  <a:pt x="865632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F3F3F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18" name="object 31"/>
          <p:cNvSpPr>
            <a:spLocks/>
          </p:cNvSpPr>
          <p:nvPr/>
        </p:nvSpPr>
        <p:spPr bwMode="auto">
          <a:xfrm>
            <a:off x="9866313" y="4316413"/>
            <a:ext cx="825500" cy="63500"/>
          </a:xfrm>
          <a:custGeom>
            <a:avLst/>
            <a:gdLst>
              <a:gd name="T0" fmla="*/ 0 w 826007"/>
              <a:gd name="T1" fmla="*/ 62997 h 64007"/>
              <a:gd name="T2" fmla="*/ 824993 w 826007"/>
              <a:gd name="T3" fmla="*/ 62997 h 64007"/>
              <a:gd name="T4" fmla="*/ 824993 w 826007"/>
              <a:gd name="T5" fmla="*/ 0 h 64007"/>
              <a:gd name="T6" fmla="*/ 0 w 826007"/>
              <a:gd name="T7" fmla="*/ 0 h 64007"/>
              <a:gd name="T8" fmla="*/ 0 w 826007"/>
              <a:gd name="T9" fmla="*/ 62997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6007"/>
              <a:gd name="T16" fmla="*/ 0 h 64007"/>
              <a:gd name="T17" fmla="*/ 826007 w 826007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6007" h="64007">
                <a:moveTo>
                  <a:pt x="0" y="64007"/>
                </a:moveTo>
                <a:lnTo>
                  <a:pt x="826007" y="64007"/>
                </a:lnTo>
                <a:lnTo>
                  <a:pt x="826007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19" name="object 32"/>
          <p:cNvSpPr>
            <a:spLocks/>
          </p:cNvSpPr>
          <p:nvPr/>
        </p:nvSpPr>
        <p:spPr bwMode="auto">
          <a:xfrm>
            <a:off x="0" y="4316413"/>
            <a:ext cx="865188" cy="63500"/>
          </a:xfrm>
          <a:custGeom>
            <a:avLst/>
            <a:gdLst>
              <a:gd name="T0" fmla="*/ 0 w 865632"/>
              <a:gd name="T1" fmla="*/ 62997 h 64007"/>
              <a:gd name="T2" fmla="*/ 864744 w 865632"/>
              <a:gd name="T3" fmla="*/ 62997 h 64007"/>
              <a:gd name="T4" fmla="*/ 864744 w 865632"/>
              <a:gd name="T5" fmla="*/ 0 h 64007"/>
              <a:gd name="T6" fmla="*/ 0 w 865632"/>
              <a:gd name="T7" fmla="*/ 0 h 64007"/>
              <a:gd name="T8" fmla="*/ 0 w 865632"/>
              <a:gd name="T9" fmla="*/ 62997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632"/>
              <a:gd name="T16" fmla="*/ 0 h 64007"/>
              <a:gd name="T17" fmla="*/ 865632 w 865632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632" h="64007">
                <a:moveTo>
                  <a:pt x="0" y="64007"/>
                </a:moveTo>
                <a:lnTo>
                  <a:pt x="865632" y="64007"/>
                </a:lnTo>
                <a:lnTo>
                  <a:pt x="86563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20" name="object 33"/>
          <p:cNvSpPr>
            <a:spLocks/>
          </p:cNvSpPr>
          <p:nvPr/>
        </p:nvSpPr>
        <p:spPr bwMode="auto">
          <a:xfrm>
            <a:off x="9866313" y="4379913"/>
            <a:ext cx="825500" cy="61912"/>
          </a:xfrm>
          <a:custGeom>
            <a:avLst/>
            <a:gdLst>
              <a:gd name="T0" fmla="*/ 0 w 826007"/>
              <a:gd name="T1" fmla="*/ 62880 h 60959"/>
              <a:gd name="T2" fmla="*/ 824993 w 826007"/>
              <a:gd name="T3" fmla="*/ 62880 h 60959"/>
              <a:gd name="T4" fmla="*/ 824993 w 826007"/>
              <a:gd name="T5" fmla="*/ 0 h 60959"/>
              <a:gd name="T6" fmla="*/ 0 w 826007"/>
              <a:gd name="T7" fmla="*/ 0 h 60959"/>
              <a:gd name="T8" fmla="*/ 0 w 826007"/>
              <a:gd name="T9" fmla="*/ 62880 h 60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6007"/>
              <a:gd name="T16" fmla="*/ 0 h 60959"/>
              <a:gd name="T17" fmla="*/ 826007 w 826007"/>
              <a:gd name="T18" fmla="*/ 60959 h 609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6007" h="60959">
                <a:moveTo>
                  <a:pt x="0" y="60959"/>
                </a:moveTo>
                <a:lnTo>
                  <a:pt x="826007" y="60959"/>
                </a:lnTo>
                <a:lnTo>
                  <a:pt x="826007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21" name="object 34"/>
          <p:cNvSpPr>
            <a:spLocks/>
          </p:cNvSpPr>
          <p:nvPr/>
        </p:nvSpPr>
        <p:spPr bwMode="auto">
          <a:xfrm>
            <a:off x="0" y="4379913"/>
            <a:ext cx="865188" cy="61912"/>
          </a:xfrm>
          <a:custGeom>
            <a:avLst/>
            <a:gdLst>
              <a:gd name="T0" fmla="*/ 0 w 865632"/>
              <a:gd name="T1" fmla="*/ 62880 h 60959"/>
              <a:gd name="T2" fmla="*/ 864744 w 865632"/>
              <a:gd name="T3" fmla="*/ 62880 h 60959"/>
              <a:gd name="T4" fmla="*/ 864744 w 865632"/>
              <a:gd name="T5" fmla="*/ 0 h 60959"/>
              <a:gd name="T6" fmla="*/ 0 w 865632"/>
              <a:gd name="T7" fmla="*/ 0 h 60959"/>
              <a:gd name="T8" fmla="*/ 0 w 865632"/>
              <a:gd name="T9" fmla="*/ 62880 h 60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632"/>
              <a:gd name="T16" fmla="*/ 0 h 60959"/>
              <a:gd name="T17" fmla="*/ 865632 w 865632"/>
              <a:gd name="T18" fmla="*/ 60959 h 609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632" h="60959">
                <a:moveTo>
                  <a:pt x="0" y="60959"/>
                </a:moveTo>
                <a:lnTo>
                  <a:pt x="865632" y="60959"/>
                </a:lnTo>
                <a:lnTo>
                  <a:pt x="865632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22" name="object 35"/>
          <p:cNvSpPr>
            <a:spLocks/>
          </p:cNvSpPr>
          <p:nvPr/>
        </p:nvSpPr>
        <p:spPr bwMode="auto">
          <a:xfrm>
            <a:off x="-6350" y="4441825"/>
            <a:ext cx="10704513" cy="63500"/>
          </a:xfrm>
          <a:custGeom>
            <a:avLst/>
            <a:gdLst>
              <a:gd name="T0" fmla="*/ 10698353 w 10704576"/>
              <a:gd name="T1" fmla="*/ 0 h 64007"/>
              <a:gd name="T2" fmla="*/ 6096 w 10704576"/>
              <a:gd name="T3" fmla="*/ 0 h 64007"/>
              <a:gd name="T4" fmla="*/ 6096 w 10704576"/>
              <a:gd name="T5" fmla="*/ 62997 h 64007"/>
              <a:gd name="T6" fmla="*/ 10698353 w 10704576"/>
              <a:gd name="T7" fmla="*/ 62997 h 64007"/>
              <a:gd name="T8" fmla="*/ 10698353 w 10704576"/>
              <a:gd name="T9" fmla="*/ 0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64007"/>
              <a:gd name="T17" fmla="*/ 10704576 w 10704576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64007">
                <a:moveTo>
                  <a:pt x="10698480" y="0"/>
                </a:moveTo>
                <a:lnTo>
                  <a:pt x="6096" y="0"/>
                </a:lnTo>
                <a:lnTo>
                  <a:pt x="6096" y="64007"/>
                </a:lnTo>
                <a:lnTo>
                  <a:pt x="10698480" y="64007"/>
                </a:lnTo>
                <a:lnTo>
                  <a:pt x="10698480" y="0"/>
                </a:lnTo>
                <a:close/>
              </a:path>
            </a:pathLst>
          </a:custGeom>
          <a:solidFill>
            <a:srgbClr val="F0F0F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23" name="object 36"/>
          <p:cNvSpPr>
            <a:spLocks/>
          </p:cNvSpPr>
          <p:nvPr/>
        </p:nvSpPr>
        <p:spPr bwMode="auto">
          <a:xfrm>
            <a:off x="9866313" y="4505325"/>
            <a:ext cx="825500" cy="66675"/>
          </a:xfrm>
          <a:custGeom>
            <a:avLst/>
            <a:gdLst>
              <a:gd name="T0" fmla="*/ 0 w 826007"/>
              <a:gd name="T1" fmla="*/ 66298 h 67054"/>
              <a:gd name="T2" fmla="*/ 824993 w 826007"/>
              <a:gd name="T3" fmla="*/ 66298 h 67054"/>
              <a:gd name="T4" fmla="*/ 824993 w 826007"/>
              <a:gd name="T5" fmla="*/ 0 h 67054"/>
              <a:gd name="T6" fmla="*/ 0 w 826007"/>
              <a:gd name="T7" fmla="*/ 0 h 67054"/>
              <a:gd name="T8" fmla="*/ 0 w 826007"/>
              <a:gd name="T9" fmla="*/ 66298 h 670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6007"/>
              <a:gd name="T16" fmla="*/ 0 h 67054"/>
              <a:gd name="T17" fmla="*/ 826007 w 826007"/>
              <a:gd name="T18" fmla="*/ 67054 h 670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6007" h="67054">
                <a:moveTo>
                  <a:pt x="0" y="67054"/>
                </a:moveTo>
                <a:lnTo>
                  <a:pt x="826007" y="67054"/>
                </a:lnTo>
                <a:lnTo>
                  <a:pt x="826007" y="0"/>
                </a:lnTo>
                <a:lnTo>
                  <a:pt x="0" y="0"/>
                </a:lnTo>
                <a:lnTo>
                  <a:pt x="0" y="67054"/>
                </a:lnTo>
                <a:close/>
              </a:path>
            </a:pathLst>
          </a:custGeom>
          <a:solidFill>
            <a:srgbClr val="EFEFE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24" name="object 37"/>
          <p:cNvSpPr>
            <a:spLocks/>
          </p:cNvSpPr>
          <p:nvPr/>
        </p:nvSpPr>
        <p:spPr bwMode="auto">
          <a:xfrm>
            <a:off x="0" y="4505325"/>
            <a:ext cx="865188" cy="66675"/>
          </a:xfrm>
          <a:custGeom>
            <a:avLst/>
            <a:gdLst>
              <a:gd name="T0" fmla="*/ 0 w 865632"/>
              <a:gd name="T1" fmla="*/ 66298 h 67054"/>
              <a:gd name="T2" fmla="*/ 864744 w 865632"/>
              <a:gd name="T3" fmla="*/ 66298 h 67054"/>
              <a:gd name="T4" fmla="*/ 864744 w 865632"/>
              <a:gd name="T5" fmla="*/ 0 h 67054"/>
              <a:gd name="T6" fmla="*/ 0 w 865632"/>
              <a:gd name="T7" fmla="*/ 0 h 67054"/>
              <a:gd name="T8" fmla="*/ 0 w 865632"/>
              <a:gd name="T9" fmla="*/ 66298 h 670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632"/>
              <a:gd name="T16" fmla="*/ 0 h 67054"/>
              <a:gd name="T17" fmla="*/ 865632 w 865632"/>
              <a:gd name="T18" fmla="*/ 67054 h 670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632" h="67054">
                <a:moveTo>
                  <a:pt x="0" y="67054"/>
                </a:moveTo>
                <a:lnTo>
                  <a:pt x="865632" y="67054"/>
                </a:lnTo>
                <a:lnTo>
                  <a:pt x="865632" y="0"/>
                </a:lnTo>
                <a:lnTo>
                  <a:pt x="0" y="0"/>
                </a:lnTo>
                <a:lnTo>
                  <a:pt x="0" y="67054"/>
                </a:lnTo>
                <a:close/>
              </a:path>
            </a:pathLst>
          </a:custGeom>
          <a:solidFill>
            <a:srgbClr val="EFEFE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25" name="object 38"/>
          <p:cNvSpPr>
            <a:spLocks/>
          </p:cNvSpPr>
          <p:nvPr/>
        </p:nvSpPr>
        <p:spPr bwMode="auto">
          <a:xfrm>
            <a:off x="9866313" y="4572000"/>
            <a:ext cx="825500" cy="76200"/>
          </a:xfrm>
          <a:custGeom>
            <a:avLst/>
            <a:gdLst>
              <a:gd name="T0" fmla="*/ 0 w 826007"/>
              <a:gd name="T1" fmla="*/ 76200 h 76200"/>
              <a:gd name="T2" fmla="*/ 824993 w 826007"/>
              <a:gd name="T3" fmla="*/ 76200 h 76200"/>
              <a:gd name="T4" fmla="*/ 824993 w 826007"/>
              <a:gd name="T5" fmla="*/ 0 h 76200"/>
              <a:gd name="T6" fmla="*/ 0 w 826007"/>
              <a:gd name="T7" fmla="*/ 0 h 76200"/>
              <a:gd name="T8" fmla="*/ 0 w 826007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6007"/>
              <a:gd name="T16" fmla="*/ 0 h 76200"/>
              <a:gd name="T17" fmla="*/ 826007 w 826007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6007" h="76200">
                <a:moveTo>
                  <a:pt x="0" y="76200"/>
                </a:moveTo>
                <a:lnTo>
                  <a:pt x="826007" y="76200"/>
                </a:lnTo>
                <a:lnTo>
                  <a:pt x="826007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EEEE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26" name="object 39"/>
          <p:cNvSpPr>
            <a:spLocks/>
          </p:cNvSpPr>
          <p:nvPr/>
        </p:nvSpPr>
        <p:spPr bwMode="auto">
          <a:xfrm>
            <a:off x="0" y="4572000"/>
            <a:ext cx="865188" cy="76200"/>
          </a:xfrm>
          <a:custGeom>
            <a:avLst/>
            <a:gdLst>
              <a:gd name="T0" fmla="*/ 0 w 865632"/>
              <a:gd name="T1" fmla="*/ 76200 h 76200"/>
              <a:gd name="T2" fmla="*/ 864744 w 865632"/>
              <a:gd name="T3" fmla="*/ 76200 h 76200"/>
              <a:gd name="T4" fmla="*/ 864744 w 865632"/>
              <a:gd name="T5" fmla="*/ 0 h 76200"/>
              <a:gd name="T6" fmla="*/ 0 w 865632"/>
              <a:gd name="T7" fmla="*/ 0 h 76200"/>
              <a:gd name="T8" fmla="*/ 0 w 865632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632"/>
              <a:gd name="T16" fmla="*/ 0 h 76200"/>
              <a:gd name="T17" fmla="*/ 865632 w 865632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632" h="76200">
                <a:moveTo>
                  <a:pt x="0" y="76200"/>
                </a:moveTo>
                <a:lnTo>
                  <a:pt x="865632" y="76200"/>
                </a:lnTo>
                <a:lnTo>
                  <a:pt x="865632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EEEE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27" name="object 40"/>
          <p:cNvSpPr>
            <a:spLocks/>
          </p:cNvSpPr>
          <p:nvPr/>
        </p:nvSpPr>
        <p:spPr bwMode="auto">
          <a:xfrm>
            <a:off x="9866313" y="4648200"/>
            <a:ext cx="825500" cy="76200"/>
          </a:xfrm>
          <a:custGeom>
            <a:avLst/>
            <a:gdLst>
              <a:gd name="T0" fmla="*/ 0 w 826007"/>
              <a:gd name="T1" fmla="*/ 76200 h 76200"/>
              <a:gd name="T2" fmla="*/ 824993 w 826007"/>
              <a:gd name="T3" fmla="*/ 76200 h 76200"/>
              <a:gd name="T4" fmla="*/ 824993 w 826007"/>
              <a:gd name="T5" fmla="*/ 0 h 76200"/>
              <a:gd name="T6" fmla="*/ 0 w 826007"/>
              <a:gd name="T7" fmla="*/ 0 h 76200"/>
              <a:gd name="T8" fmla="*/ 0 w 826007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6007"/>
              <a:gd name="T16" fmla="*/ 0 h 76200"/>
              <a:gd name="T17" fmla="*/ 826007 w 826007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6007" h="76200">
                <a:moveTo>
                  <a:pt x="0" y="76200"/>
                </a:moveTo>
                <a:lnTo>
                  <a:pt x="826007" y="76200"/>
                </a:lnTo>
                <a:lnTo>
                  <a:pt x="826007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DEDE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28" name="object 41"/>
          <p:cNvSpPr>
            <a:spLocks/>
          </p:cNvSpPr>
          <p:nvPr/>
        </p:nvSpPr>
        <p:spPr bwMode="auto">
          <a:xfrm>
            <a:off x="0" y="4648200"/>
            <a:ext cx="865188" cy="76200"/>
          </a:xfrm>
          <a:custGeom>
            <a:avLst/>
            <a:gdLst>
              <a:gd name="T0" fmla="*/ 0 w 865632"/>
              <a:gd name="T1" fmla="*/ 76200 h 76200"/>
              <a:gd name="T2" fmla="*/ 864744 w 865632"/>
              <a:gd name="T3" fmla="*/ 76200 h 76200"/>
              <a:gd name="T4" fmla="*/ 864744 w 865632"/>
              <a:gd name="T5" fmla="*/ 0 h 76200"/>
              <a:gd name="T6" fmla="*/ 0 w 865632"/>
              <a:gd name="T7" fmla="*/ 0 h 76200"/>
              <a:gd name="T8" fmla="*/ 0 w 865632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632"/>
              <a:gd name="T16" fmla="*/ 0 h 76200"/>
              <a:gd name="T17" fmla="*/ 865632 w 865632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632" h="76200">
                <a:moveTo>
                  <a:pt x="0" y="76200"/>
                </a:moveTo>
                <a:lnTo>
                  <a:pt x="865632" y="76200"/>
                </a:lnTo>
                <a:lnTo>
                  <a:pt x="865632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DEDE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29" name="object 42"/>
          <p:cNvSpPr>
            <a:spLocks/>
          </p:cNvSpPr>
          <p:nvPr/>
        </p:nvSpPr>
        <p:spPr bwMode="auto">
          <a:xfrm>
            <a:off x="9866313" y="4724400"/>
            <a:ext cx="825500" cy="73025"/>
          </a:xfrm>
          <a:custGeom>
            <a:avLst/>
            <a:gdLst>
              <a:gd name="T0" fmla="*/ 0 w 826007"/>
              <a:gd name="T1" fmla="*/ 72899 h 73151"/>
              <a:gd name="T2" fmla="*/ 824993 w 826007"/>
              <a:gd name="T3" fmla="*/ 72899 h 73151"/>
              <a:gd name="T4" fmla="*/ 824993 w 826007"/>
              <a:gd name="T5" fmla="*/ 0 h 73151"/>
              <a:gd name="T6" fmla="*/ 0 w 826007"/>
              <a:gd name="T7" fmla="*/ 0 h 73151"/>
              <a:gd name="T8" fmla="*/ 0 w 826007"/>
              <a:gd name="T9" fmla="*/ 72899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6007"/>
              <a:gd name="T16" fmla="*/ 0 h 73151"/>
              <a:gd name="T17" fmla="*/ 826007 w 826007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6007" h="73151">
                <a:moveTo>
                  <a:pt x="0" y="73151"/>
                </a:moveTo>
                <a:lnTo>
                  <a:pt x="826007" y="73151"/>
                </a:lnTo>
                <a:lnTo>
                  <a:pt x="826007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CECE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30" name="object 43"/>
          <p:cNvSpPr>
            <a:spLocks/>
          </p:cNvSpPr>
          <p:nvPr/>
        </p:nvSpPr>
        <p:spPr bwMode="auto">
          <a:xfrm>
            <a:off x="0" y="4724400"/>
            <a:ext cx="865188" cy="73025"/>
          </a:xfrm>
          <a:custGeom>
            <a:avLst/>
            <a:gdLst>
              <a:gd name="T0" fmla="*/ 0 w 865632"/>
              <a:gd name="T1" fmla="*/ 72899 h 73151"/>
              <a:gd name="T2" fmla="*/ 864744 w 865632"/>
              <a:gd name="T3" fmla="*/ 72899 h 73151"/>
              <a:gd name="T4" fmla="*/ 864744 w 865632"/>
              <a:gd name="T5" fmla="*/ 0 h 73151"/>
              <a:gd name="T6" fmla="*/ 0 w 865632"/>
              <a:gd name="T7" fmla="*/ 0 h 73151"/>
              <a:gd name="T8" fmla="*/ 0 w 865632"/>
              <a:gd name="T9" fmla="*/ 72899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632"/>
              <a:gd name="T16" fmla="*/ 0 h 73151"/>
              <a:gd name="T17" fmla="*/ 865632 w 865632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632" h="73151">
                <a:moveTo>
                  <a:pt x="0" y="73151"/>
                </a:moveTo>
                <a:lnTo>
                  <a:pt x="865632" y="73151"/>
                </a:lnTo>
                <a:lnTo>
                  <a:pt x="86563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CECE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31" name="object 44"/>
          <p:cNvSpPr>
            <a:spLocks/>
          </p:cNvSpPr>
          <p:nvPr/>
        </p:nvSpPr>
        <p:spPr bwMode="auto">
          <a:xfrm>
            <a:off x="9866313" y="4797425"/>
            <a:ext cx="825500" cy="76200"/>
          </a:xfrm>
          <a:custGeom>
            <a:avLst/>
            <a:gdLst>
              <a:gd name="T0" fmla="*/ 0 w 826007"/>
              <a:gd name="T1" fmla="*/ 76200 h 76200"/>
              <a:gd name="T2" fmla="*/ 824993 w 826007"/>
              <a:gd name="T3" fmla="*/ 76200 h 76200"/>
              <a:gd name="T4" fmla="*/ 824993 w 826007"/>
              <a:gd name="T5" fmla="*/ 0 h 76200"/>
              <a:gd name="T6" fmla="*/ 0 w 826007"/>
              <a:gd name="T7" fmla="*/ 0 h 76200"/>
              <a:gd name="T8" fmla="*/ 0 w 826007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6007"/>
              <a:gd name="T16" fmla="*/ 0 h 76200"/>
              <a:gd name="T17" fmla="*/ 826007 w 826007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6007" h="76200">
                <a:moveTo>
                  <a:pt x="0" y="76200"/>
                </a:moveTo>
                <a:lnTo>
                  <a:pt x="826007" y="76200"/>
                </a:lnTo>
                <a:lnTo>
                  <a:pt x="826007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BEBE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32" name="object 45"/>
          <p:cNvSpPr>
            <a:spLocks/>
          </p:cNvSpPr>
          <p:nvPr/>
        </p:nvSpPr>
        <p:spPr bwMode="auto">
          <a:xfrm>
            <a:off x="0" y="4797425"/>
            <a:ext cx="865188" cy="76200"/>
          </a:xfrm>
          <a:custGeom>
            <a:avLst/>
            <a:gdLst>
              <a:gd name="T0" fmla="*/ 0 w 865632"/>
              <a:gd name="T1" fmla="*/ 76200 h 76200"/>
              <a:gd name="T2" fmla="*/ 864744 w 865632"/>
              <a:gd name="T3" fmla="*/ 76200 h 76200"/>
              <a:gd name="T4" fmla="*/ 864744 w 865632"/>
              <a:gd name="T5" fmla="*/ 0 h 76200"/>
              <a:gd name="T6" fmla="*/ 0 w 865632"/>
              <a:gd name="T7" fmla="*/ 0 h 76200"/>
              <a:gd name="T8" fmla="*/ 0 w 865632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632"/>
              <a:gd name="T16" fmla="*/ 0 h 76200"/>
              <a:gd name="T17" fmla="*/ 865632 w 865632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632" h="76200">
                <a:moveTo>
                  <a:pt x="0" y="76200"/>
                </a:moveTo>
                <a:lnTo>
                  <a:pt x="865632" y="76200"/>
                </a:lnTo>
                <a:lnTo>
                  <a:pt x="865632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BEBE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33" name="object 46"/>
          <p:cNvSpPr>
            <a:spLocks/>
          </p:cNvSpPr>
          <p:nvPr/>
        </p:nvSpPr>
        <p:spPr bwMode="auto">
          <a:xfrm>
            <a:off x="9866313" y="4873625"/>
            <a:ext cx="825500" cy="76200"/>
          </a:xfrm>
          <a:custGeom>
            <a:avLst/>
            <a:gdLst>
              <a:gd name="T0" fmla="*/ 0 w 826007"/>
              <a:gd name="T1" fmla="*/ 76200 h 76200"/>
              <a:gd name="T2" fmla="*/ 824993 w 826007"/>
              <a:gd name="T3" fmla="*/ 76200 h 76200"/>
              <a:gd name="T4" fmla="*/ 824993 w 826007"/>
              <a:gd name="T5" fmla="*/ 0 h 76200"/>
              <a:gd name="T6" fmla="*/ 0 w 826007"/>
              <a:gd name="T7" fmla="*/ 0 h 76200"/>
              <a:gd name="T8" fmla="*/ 0 w 826007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6007"/>
              <a:gd name="T16" fmla="*/ 0 h 76200"/>
              <a:gd name="T17" fmla="*/ 826007 w 826007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6007" h="76200">
                <a:moveTo>
                  <a:pt x="0" y="76200"/>
                </a:moveTo>
                <a:lnTo>
                  <a:pt x="826007" y="76200"/>
                </a:lnTo>
                <a:lnTo>
                  <a:pt x="826007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34" name="object 47"/>
          <p:cNvSpPr>
            <a:spLocks/>
          </p:cNvSpPr>
          <p:nvPr/>
        </p:nvSpPr>
        <p:spPr bwMode="auto">
          <a:xfrm>
            <a:off x="0" y="4873625"/>
            <a:ext cx="865188" cy="76200"/>
          </a:xfrm>
          <a:custGeom>
            <a:avLst/>
            <a:gdLst>
              <a:gd name="T0" fmla="*/ 0 w 865632"/>
              <a:gd name="T1" fmla="*/ 76200 h 76200"/>
              <a:gd name="T2" fmla="*/ 864744 w 865632"/>
              <a:gd name="T3" fmla="*/ 76200 h 76200"/>
              <a:gd name="T4" fmla="*/ 864744 w 865632"/>
              <a:gd name="T5" fmla="*/ 0 h 76200"/>
              <a:gd name="T6" fmla="*/ 0 w 865632"/>
              <a:gd name="T7" fmla="*/ 0 h 76200"/>
              <a:gd name="T8" fmla="*/ 0 w 865632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632"/>
              <a:gd name="T16" fmla="*/ 0 h 76200"/>
              <a:gd name="T17" fmla="*/ 865632 w 865632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632" h="76200">
                <a:moveTo>
                  <a:pt x="0" y="76200"/>
                </a:moveTo>
                <a:lnTo>
                  <a:pt x="865632" y="76200"/>
                </a:lnTo>
                <a:lnTo>
                  <a:pt x="865632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35" name="object 48"/>
          <p:cNvSpPr>
            <a:spLocks/>
          </p:cNvSpPr>
          <p:nvPr/>
        </p:nvSpPr>
        <p:spPr bwMode="auto">
          <a:xfrm>
            <a:off x="9866313" y="4949825"/>
            <a:ext cx="825500" cy="73025"/>
          </a:xfrm>
          <a:custGeom>
            <a:avLst/>
            <a:gdLst>
              <a:gd name="T0" fmla="*/ 0 w 826007"/>
              <a:gd name="T1" fmla="*/ 72899 h 73151"/>
              <a:gd name="T2" fmla="*/ 824993 w 826007"/>
              <a:gd name="T3" fmla="*/ 72899 h 73151"/>
              <a:gd name="T4" fmla="*/ 824993 w 826007"/>
              <a:gd name="T5" fmla="*/ 0 h 73151"/>
              <a:gd name="T6" fmla="*/ 0 w 826007"/>
              <a:gd name="T7" fmla="*/ 0 h 73151"/>
              <a:gd name="T8" fmla="*/ 0 w 826007"/>
              <a:gd name="T9" fmla="*/ 72899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6007"/>
              <a:gd name="T16" fmla="*/ 0 h 73151"/>
              <a:gd name="T17" fmla="*/ 826007 w 826007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6007" h="73151">
                <a:moveTo>
                  <a:pt x="0" y="73151"/>
                </a:moveTo>
                <a:lnTo>
                  <a:pt x="826007" y="73151"/>
                </a:lnTo>
                <a:lnTo>
                  <a:pt x="826007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9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36" name="object 49"/>
          <p:cNvSpPr>
            <a:spLocks/>
          </p:cNvSpPr>
          <p:nvPr/>
        </p:nvSpPr>
        <p:spPr bwMode="auto">
          <a:xfrm>
            <a:off x="0" y="4949825"/>
            <a:ext cx="865188" cy="73025"/>
          </a:xfrm>
          <a:custGeom>
            <a:avLst/>
            <a:gdLst>
              <a:gd name="T0" fmla="*/ 0 w 865632"/>
              <a:gd name="T1" fmla="*/ 72899 h 73151"/>
              <a:gd name="T2" fmla="*/ 864744 w 865632"/>
              <a:gd name="T3" fmla="*/ 72899 h 73151"/>
              <a:gd name="T4" fmla="*/ 864744 w 865632"/>
              <a:gd name="T5" fmla="*/ 0 h 73151"/>
              <a:gd name="T6" fmla="*/ 0 w 865632"/>
              <a:gd name="T7" fmla="*/ 0 h 73151"/>
              <a:gd name="T8" fmla="*/ 0 w 865632"/>
              <a:gd name="T9" fmla="*/ 72899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632"/>
              <a:gd name="T16" fmla="*/ 0 h 73151"/>
              <a:gd name="T17" fmla="*/ 865632 w 865632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632" h="73151">
                <a:moveTo>
                  <a:pt x="0" y="73151"/>
                </a:moveTo>
                <a:lnTo>
                  <a:pt x="865632" y="73151"/>
                </a:lnTo>
                <a:lnTo>
                  <a:pt x="86563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9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37" name="object 50"/>
          <p:cNvSpPr>
            <a:spLocks/>
          </p:cNvSpPr>
          <p:nvPr/>
        </p:nvSpPr>
        <p:spPr bwMode="auto">
          <a:xfrm>
            <a:off x="9866313" y="5022850"/>
            <a:ext cx="825500" cy="76200"/>
          </a:xfrm>
          <a:custGeom>
            <a:avLst/>
            <a:gdLst>
              <a:gd name="T0" fmla="*/ 0 w 826007"/>
              <a:gd name="T1" fmla="*/ 76200 h 76200"/>
              <a:gd name="T2" fmla="*/ 824993 w 826007"/>
              <a:gd name="T3" fmla="*/ 76200 h 76200"/>
              <a:gd name="T4" fmla="*/ 824993 w 826007"/>
              <a:gd name="T5" fmla="*/ 0 h 76200"/>
              <a:gd name="T6" fmla="*/ 0 w 826007"/>
              <a:gd name="T7" fmla="*/ 0 h 76200"/>
              <a:gd name="T8" fmla="*/ 0 w 826007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6007"/>
              <a:gd name="T16" fmla="*/ 0 h 76200"/>
              <a:gd name="T17" fmla="*/ 826007 w 826007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6007" h="76200">
                <a:moveTo>
                  <a:pt x="0" y="76200"/>
                </a:moveTo>
                <a:lnTo>
                  <a:pt x="826007" y="76200"/>
                </a:lnTo>
                <a:lnTo>
                  <a:pt x="826007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8E8E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38" name="object 51"/>
          <p:cNvSpPr>
            <a:spLocks/>
          </p:cNvSpPr>
          <p:nvPr/>
        </p:nvSpPr>
        <p:spPr bwMode="auto">
          <a:xfrm>
            <a:off x="0" y="5022850"/>
            <a:ext cx="865188" cy="76200"/>
          </a:xfrm>
          <a:custGeom>
            <a:avLst/>
            <a:gdLst>
              <a:gd name="T0" fmla="*/ 0 w 865632"/>
              <a:gd name="T1" fmla="*/ 76200 h 76200"/>
              <a:gd name="T2" fmla="*/ 864744 w 865632"/>
              <a:gd name="T3" fmla="*/ 76200 h 76200"/>
              <a:gd name="T4" fmla="*/ 864744 w 865632"/>
              <a:gd name="T5" fmla="*/ 0 h 76200"/>
              <a:gd name="T6" fmla="*/ 0 w 865632"/>
              <a:gd name="T7" fmla="*/ 0 h 76200"/>
              <a:gd name="T8" fmla="*/ 0 w 865632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632"/>
              <a:gd name="T16" fmla="*/ 0 h 76200"/>
              <a:gd name="T17" fmla="*/ 865632 w 865632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632" h="76200">
                <a:moveTo>
                  <a:pt x="0" y="76200"/>
                </a:moveTo>
                <a:lnTo>
                  <a:pt x="865632" y="76200"/>
                </a:lnTo>
                <a:lnTo>
                  <a:pt x="865632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8E8E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39" name="object 52"/>
          <p:cNvSpPr>
            <a:spLocks/>
          </p:cNvSpPr>
          <p:nvPr/>
        </p:nvSpPr>
        <p:spPr bwMode="auto">
          <a:xfrm>
            <a:off x="9866313" y="5099050"/>
            <a:ext cx="825500" cy="76200"/>
          </a:xfrm>
          <a:custGeom>
            <a:avLst/>
            <a:gdLst>
              <a:gd name="T0" fmla="*/ 0 w 826007"/>
              <a:gd name="T1" fmla="*/ 76200 h 76200"/>
              <a:gd name="T2" fmla="*/ 824993 w 826007"/>
              <a:gd name="T3" fmla="*/ 76200 h 76200"/>
              <a:gd name="T4" fmla="*/ 824993 w 826007"/>
              <a:gd name="T5" fmla="*/ 0 h 76200"/>
              <a:gd name="T6" fmla="*/ 0 w 826007"/>
              <a:gd name="T7" fmla="*/ 0 h 76200"/>
              <a:gd name="T8" fmla="*/ 0 w 826007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6007"/>
              <a:gd name="T16" fmla="*/ 0 h 76200"/>
              <a:gd name="T17" fmla="*/ 826007 w 826007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6007" h="76200">
                <a:moveTo>
                  <a:pt x="0" y="76200"/>
                </a:moveTo>
                <a:lnTo>
                  <a:pt x="826007" y="76200"/>
                </a:lnTo>
                <a:lnTo>
                  <a:pt x="826007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7E7E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40" name="object 53"/>
          <p:cNvSpPr>
            <a:spLocks/>
          </p:cNvSpPr>
          <p:nvPr/>
        </p:nvSpPr>
        <p:spPr bwMode="auto">
          <a:xfrm>
            <a:off x="0" y="5099050"/>
            <a:ext cx="865188" cy="76200"/>
          </a:xfrm>
          <a:custGeom>
            <a:avLst/>
            <a:gdLst>
              <a:gd name="T0" fmla="*/ 0 w 865632"/>
              <a:gd name="T1" fmla="*/ 76200 h 76200"/>
              <a:gd name="T2" fmla="*/ 864744 w 865632"/>
              <a:gd name="T3" fmla="*/ 76200 h 76200"/>
              <a:gd name="T4" fmla="*/ 864744 w 865632"/>
              <a:gd name="T5" fmla="*/ 0 h 76200"/>
              <a:gd name="T6" fmla="*/ 0 w 865632"/>
              <a:gd name="T7" fmla="*/ 0 h 76200"/>
              <a:gd name="T8" fmla="*/ 0 w 865632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632"/>
              <a:gd name="T16" fmla="*/ 0 h 76200"/>
              <a:gd name="T17" fmla="*/ 865632 w 865632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632" h="76200">
                <a:moveTo>
                  <a:pt x="0" y="76200"/>
                </a:moveTo>
                <a:lnTo>
                  <a:pt x="865632" y="76200"/>
                </a:lnTo>
                <a:lnTo>
                  <a:pt x="865632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7E7E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41" name="object 54"/>
          <p:cNvSpPr>
            <a:spLocks/>
          </p:cNvSpPr>
          <p:nvPr/>
        </p:nvSpPr>
        <p:spPr bwMode="auto">
          <a:xfrm>
            <a:off x="9866313" y="5175250"/>
            <a:ext cx="825500" cy="74613"/>
          </a:xfrm>
          <a:custGeom>
            <a:avLst/>
            <a:gdLst>
              <a:gd name="T0" fmla="*/ 0 w 826007"/>
              <a:gd name="T1" fmla="*/ 76104 h 73151"/>
              <a:gd name="T2" fmla="*/ 824993 w 826007"/>
              <a:gd name="T3" fmla="*/ 76104 h 73151"/>
              <a:gd name="T4" fmla="*/ 824993 w 826007"/>
              <a:gd name="T5" fmla="*/ 0 h 73151"/>
              <a:gd name="T6" fmla="*/ 0 w 826007"/>
              <a:gd name="T7" fmla="*/ 0 h 73151"/>
              <a:gd name="T8" fmla="*/ 0 w 826007"/>
              <a:gd name="T9" fmla="*/ 76104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6007"/>
              <a:gd name="T16" fmla="*/ 0 h 73151"/>
              <a:gd name="T17" fmla="*/ 826007 w 826007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6007" h="73151">
                <a:moveTo>
                  <a:pt x="0" y="73151"/>
                </a:moveTo>
                <a:lnTo>
                  <a:pt x="826007" y="73151"/>
                </a:lnTo>
                <a:lnTo>
                  <a:pt x="826007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42" name="object 55"/>
          <p:cNvSpPr>
            <a:spLocks/>
          </p:cNvSpPr>
          <p:nvPr/>
        </p:nvSpPr>
        <p:spPr bwMode="auto">
          <a:xfrm>
            <a:off x="0" y="5175250"/>
            <a:ext cx="865188" cy="74613"/>
          </a:xfrm>
          <a:custGeom>
            <a:avLst/>
            <a:gdLst>
              <a:gd name="T0" fmla="*/ 0 w 865632"/>
              <a:gd name="T1" fmla="*/ 76104 h 73151"/>
              <a:gd name="T2" fmla="*/ 864744 w 865632"/>
              <a:gd name="T3" fmla="*/ 76104 h 73151"/>
              <a:gd name="T4" fmla="*/ 864744 w 865632"/>
              <a:gd name="T5" fmla="*/ 0 h 73151"/>
              <a:gd name="T6" fmla="*/ 0 w 865632"/>
              <a:gd name="T7" fmla="*/ 0 h 73151"/>
              <a:gd name="T8" fmla="*/ 0 w 865632"/>
              <a:gd name="T9" fmla="*/ 76104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632"/>
              <a:gd name="T16" fmla="*/ 0 h 73151"/>
              <a:gd name="T17" fmla="*/ 865632 w 865632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632" h="73151">
                <a:moveTo>
                  <a:pt x="0" y="73151"/>
                </a:moveTo>
                <a:lnTo>
                  <a:pt x="865632" y="73151"/>
                </a:lnTo>
                <a:lnTo>
                  <a:pt x="86563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43" name="object 56"/>
          <p:cNvSpPr>
            <a:spLocks/>
          </p:cNvSpPr>
          <p:nvPr/>
        </p:nvSpPr>
        <p:spPr bwMode="auto">
          <a:xfrm>
            <a:off x="9866313" y="5249863"/>
            <a:ext cx="825500" cy="69850"/>
          </a:xfrm>
          <a:custGeom>
            <a:avLst/>
            <a:gdLst>
              <a:gd name="T0" fmla="*/ 0 w 826007"/>
              <a:gd name="T1" fmla="*/ 69598 h 70103"/>
              <a:gd name="T2" fmla="*/ 824993 w 826007"/>
              <a:gd name="T3" fmla="*/ 69598 h 70103"/>
              <a:gd name="T4" fmla="*/ 824993 w 826007"/>
              <a:gd name="T5" fmla="*/ 0 h 70103"/>
              <a:gd name="T6" fmla="*/ 0 w 826007"/>
              <a:gd name="T7" fmla="*/ 0 h 70103"/>
              <a:gd name="T8" fmla="*/ 0 w 826007"/>
              <a:gd name="T9" fmla="*/ 69598 h 701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6007"/>
              <a:gd name="T16" fmla="*/ 0 h 70103"/>
              <a:gd name="T17" fmla="*/ 826007 w 826007"/>
              <a:gd name="T18" fmla="*/ 70103 h 701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6007" h="70103">
                <a:moveTo>
                  <a:pt x="0" y="70103"/>
                </a:moveTo>
                <a:lnTo>
                  <a:pt x="826007" y="70103"/>
                </a:lnTo>
                <a:lnTo>
                  <a:pt x="826007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solidFill>
            <a:srgbClr val="E5E5E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44" name="object 57"/>
          <p:cNvSpPr>
            <a:spLocks/>
          </p:cNvSpPr>
          <p:nvPr/>
        </p:nvSpPr>
        <p:spPr bwMode="auto">
          <a:xfrm>
            <a:off x="0" y="5249863"/>
            <a:ext cx="865188" cy="69850"/>
          </a:xfrm>
          <a:custGeom>
            <a:avLst/>
            <a:gdLst>
              <a:gd name="T0" fmla="*/ 0 w 865632"/>
              <a:gd name="T1" fmla="*/ 69598 h 70103"/>
              <a:gd name="T2" fmla="*/ 864744 w 865632"/>
              <a:gd name="T3" fmla="*/ 69598 h 70103"/>
              <a:gd name="T4" fmla="*/ 864744 w 865632"/>
              <a:gd name="T5" fmla="*/ 0 h 70103"/>
              <a:gd name="T6" fmla="*/ 0 w 865632"/>
              <a:gd name="T7" fmla="*/ 0 h 70103"/>
              <a:gd name="T8" fmla="*/ 0 w 865632"/>
              <a:gd name="T9" fmla="*/ 69598 h 701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632"/>
              <a:gd name="T16" fmla="*/ 0 h 70103"/>
              <a:gd name="T17" fmla="*/ 865632 w 865632"/>
              <a:gd name="T18" fmla="*/ 70103 h 701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632" h="70103">
                <a:moveTo>
                  <a:pt x="0" y="70103"/>
                </a:moveTo>
                <a:lnTo>
                  <a:pt x="865632" y="70103"/>
                </a:lnTo>
                <a:lnTo>
                  <a:pt x="865632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solidFill>
            <a:srgbClr val="E5E5E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45" name="object 58"/>
          <p:cNvSpPr>
            <a:spLocks/>
          </p:cNvSpPr>
          <p:nvPr/>
        </p:nvSpPr>
        <p:spPr bwMode="auto">
          <a:xfrm>
            <a:off x="9866313" y="5319713"/>
            <a:ext cx="825500" cy="63500"/>
          </a:xfrm>
          <a:custGeom>
            <a:avLst/>
            <a:gdLst>
              <a:gd name="T0" fmla="*/ 0 w 826007"/>
              <a:gd name="T1" fmla="*/ 62997 h 64007"/>
              <a:gd name="T2" fmla="*/ 824993 w 826007"/>
              <a:gd name="T3" fmla="*/ 62997 h 64007"/>
              <a:gd name="T4" fmla="*/ 824993 w 826007"/>
              <a:gd name="T5" fmla="*/ 0 h 64007"/>
              <a:gd name="T6" fmla="*/ 0 w 826007"/>
              <a:gd name="T7" fmla="*/ 0 h 64007"/>
              <a:gd name="T8" fmla="*/ 0 w 826007"/>
              <a:gd name="T9" fmla="*/ 62997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6007"/>
              <a:gd name="T16" fmla="*/ 0 h 64007"/>
              <a:gd name="T17" fmla="*/ 826007 w 826007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6007" h="64007">
                <a:moveTo>
                  <a:pt x="0" y="64007"/>
                </a:moveTo>
                <a:lnTo>
                  <a:pt x="826007" y="64007"/>
                </a:lnTo>
                <a:lnTo>
                  <a:pt x="826007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4E4E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46" name="object 59"/>
          <p:cNvSpPr>
            <a:spLocks/>
          </p:cNvSpPr>
          <p:nvPr/>
        </p:nvSpPr>
        <p:spPr bwMode="auto">
          <a:xfrm>
            <a:off x="0" y="5319713"/>
            <a:ext cx="865188" cy="63500"/>
          </a:xfrm>
          <a:custGeom>
            <a:avLst/>
            <a:gdLst>
              <a:gd name="T0" fmla="*/ 0 w 865632"/>
              <a:gd name="T1" fmla="*/ 62997 h 64007"/>
              <a:gd name="T2" fmla="*/ 864744 w 865632"/>
              <a:gd name="T3" fmla="*/ 62997 h 64007"/>
              <a:gd name="T4" fmla="*/ 864744 w 865632"/>
              <a:gd name="T5" fmla="*/ 0 h 64007"/>
              <a:gd name="T6" fmla="*/ 0 w 865632"/>
              <a:gd name="T7" fmla="*/ 0 h 64007"/>
              <a:gd name="T8" fmla="*/ 0 w 865632"/>
              <a:gd name="T9" fmla="*/ 62997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632"/>
              <a:gd name="T16" fmla="*/ 0 h 64007"/>
              <a:gd name="T17" fmla="*/ 865632 w 865632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632" h="64007">
                <a:moveTo>
                  <a:pt x="0" y="64007"/>
                </a:moveTo>
                <a:lnTo>
                  <a:pt x="865632" y="64007"/>
                </a:lnTo>
                <a:lnTo>
                  <a:pt x="86563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4E4E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47" name="object 60"/>
          <p:cNvSpPr>
            <a:spLocks/>
          </p:cNvSpPr>
          <p:nvPr/>
        </p:nvSpPr>
        <p:spPr bwMode="auto">
          <a:xfrm>
            <a:off x="9866313" y="5383213"/>
            <a:ext cx="825500" cy="60325"/>
          </a:xfrm>
          <a:custGeom>
            <a:avLst/>
            <a:gdLst>
              <a:gd name="T0" fmla="*/ 0 w 826007"/>
              <a:gd name="T1" fmla="*/ 59697 h 60960"/>
              <a:gd name="T2" fmla="*/ 824993 w 826007"/>
              <a:gd name="T3" fmla="*/ 59697 h 60960"/>
              <a:gd name="T4" fmla="*/ 824993 w 826007"/>
              <a:gd name="T5" fmla="*/ 0 h 60960"/>
              <a:gd name="T6" fmla="*/ 0 w 826007"/>
              <a:gd name="T7" fmla="*/ 0 h 60960"/>
              <a:gd name="T8" fmla="*/ 0 w 826007"/>
              <a:gd name="T9" fmla="*/ 59697 h 60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6007"/>
              <a:gd name="T16" fmla="*/ 0 h 60960"/>
              <a:gd name="T17" fmla="*/ 826007 w 826007"/>
              <a:gd name="T18" fmla="*/ 60960 h 60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6007" h="60960">
                <a:moveTo>
                  <a:pt x="0" y="60960"/>
                </a:moveTo>
                <a:lnTo>
                  <a:pt x="826007" y="60960"/>
                </a:lnTo>
                <a:lnTo>
                  <a:pt x="826007" y="0"/>
                </a:lnTo>
                <a:lnTo>
                  <a:pt x="0" y="0"/>
                </a:lnTo>
                <a:lnTo>
                  <a:pt x="0" y="60960"/>
                </a:lnTo>
                <a:close/>
              </a:path>
            </a:pathLst>
          </a:custGeom>
          <a:solidFill>
            <a:srgbClr val="E3E3E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48" name="object 61"/>
          <p:cNvSpPr>
            <a:spLocks/>
          </p:cNvSpPr>
          <p:nvPr/>
        </p:nvSpPr>
        <p:spPr bwMode="auto">
          <a:xfrm>
            <a:off x="0" y="5383213"/>
            <a:ext cx="865188" cy="60325"/>
          </a:xfrm>
          <a:custGeom>
            <a:avLst/>
            <a:gdLst>
              <a:gd name="T0" fmla="*/ 0 w 865632"/>
              <a:gd name="T1" fmla="*/ 59697 h 60960"/>
              <a:gd name="T2" fmla="*/ 864744 w 865632"/>
              <a:gd name="T3" fmla="*/ 59697 h 60960"/>
              <a:gd name="T4" fmla="*/ 864744 w 865632"/>
              <a:gd name="T5" fmla="*/ 0 h 60960"/>
              <a:gd name="T6" fmla="*/ 0 w 865632"/>
              <a:gd name="T7" fmla="*/ 0 h 60960"/>
              <a:gd name="T8" fmla="*/ 0 w 865632"/>
              <a:gd name="T9" fmla="*/ 59697 h 60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632"/>
              <a:gd name="T16" fmla="*/ 0 h 60960"/>
              <a:gd name="T17" fmla="*/ 865632 w 865632"/>
              <a:gd name="T18" fmla="*/ 60960 h 60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632" h="60960">
                <a:moveTo>
                  <a:pt x="0" y="60960"/>
                </a:moveTo>
                <a:lnTo>
                  <a:pt x="865632" y="60960"/>
                </a:lnTo>
                <a:lnTo>
                  <a:pt x="865632" y="0"/>
                </a:lnTo>
                <a:lnTo>
                  <a:pt x="0" y="0"/>
                </a:lnTo>
                <a:lnTo>
                  <a:pt x="0" y="60960"/>
                </a:lnTo>
                <a:close/>
              </a:path>
            </a:pathLst>
          </a:custGeom>
          <a:solidFill>
            <a:srgbClr val="E3E3E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49" name="object 62"/>
          <p:cNvSpPr>
            <a:spLocks/>
          </p:cNvSpPr>
          <p:nvPr/>
        </p:nvSpPr>
        <p:spPr bwMode="auto">
          <a:xfrm>
            <a:off x="9866313" y="5443538"/>
            <a:ext cx="825500" cy="65087"/>
          </a:xfrm>
          <a:custGeom>
            <a:avLst/>
            <a:gdLst>
              <a:gd name="T0" fmla="*/ 0 w 826007"/>
              <a:gd name="T1" fmla="*/ 66185 h 64007"/>
              <a:gd name="T2" fmla="*/ 824993 w 826007"/>
              <a:gd name="T3" fmla="*/ 66185 h 64007"/>
              <a:gd name="T4" fmla="*/ 824993 w 826007"/>
              <a:gd name="T5" fmla="*/ 0 h 64007"/>
              <a:gd name="T6" fmla="*/ 0 w 826007"/>
              <a:gd name="T7" fmla="*/ 0 h 64007"/>
              <a:gd name="T8" fmla="*/ 0 w 826007"/>
              <a:gd name="T9" fmla="*/ 66185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6007"/>
              <a:gd name="T16" fmla="*/ 0 h 64007"/>
              <a:gd name="T17" fmla="*/ 826007 w 826007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6007" h="64007">
                <a:moveTo>
                  <a:pt x="0" y="64007"/>
                </a:moveTo>
                <a:lnTo>
                  <a:pt x="826007" y="64007"/>
                </a:lnTo>
                <a:lnTo>
                  <a:pt x="826007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2E2E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50" name="object 63"/>
          <p:cNvSpPr>
            <a:spLocks/>
          </p:cNvSpPr>
          <p:nvPr/>
        </p:nvSpPr>
        <p:spPr bwMode="auto">
          <a:xfrm>
            <a:off x="0" y="5443538"/>
            <a:ext cx="865188" cy="65087"/>
          </a:xfrm>
          <a:custGeom>
            <a:avLst/>
            <a:gdLst>
              <a:gd name="T0" fmla="*/ 0 w 865632"/>
              <a:gd name="T1" fmla="*/ 66185 h 64007"/>
              <a:gd name="T2" fmla="*/ 864744 w 865632"/>
              <a:gd name="T3" fmla="*/ 66185 h 64007"/>
              <a:gd name="T4" fmla="*/ 864744 w 865632"/>
              <a:gd name="T5" fmla="*/ 0 h 64007"/>
              <a:gd name="T6" fmla="*/ 0 w 865632"/>
              <a:gd name="T7" fmla="*/ 0 h 64007"/>
              <a:gd name="T8" fmla="*/ 0 w 865632"/>
              <a:gd name="T9" fmla="*/ 66185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632"/>
              <a:gd name="T16" fmla="*/ 0 h 64007"/>
              <a:gd name="T17" fmla="*/ 865632 w 865632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632" h="64007">
                <a:moveTo>
                  <a:pt x="0" y="64007"/>
                </a:moveTo>
                <a:lnTo>
                  <a:pt x="865632" y="64007"/>
                </a:lnTo>
                <a:lnTo>
                  <a:pt x="86563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2E2E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51" name="object 64"/>
          <p:cNvSpPr>
            <a:spLocks/>
          </p:cNvSpPr>
          <p:nvPr/>
        </p:nvSpPr>
        <p:spPr bwMode="auto">
          <a:xfrm>
            <a:off x="9866313" y="5508625"/>
            <a:ext cx="825500" cy="63500"/>
          </a:xfrm>
          <a:custGeom>
            <a:avLst/>
            <a:gdLst>
              <a:gd name="T0" fmla="*/ 0 w 826007"/>
              <a:gd name="T1" fmla="*/ 62997 h 64007"/>
              <a:gd name="T2" fmla="*/ 824993 w 826007"/>
              <a:gd name="T3" fmla="*/ 62997 h 64007"/>
              <a:gd name="T4" fmla="*/ 824993 w 826007"/>
              <a:gd name="T5" fmla="*/ 0 h 64007"/>
              <a:gd name="T6" fmla="*/ 0 w 826007"/>
              <a:gd name="T7" fmla="*/ 0 h 64007"/>
              <a:gd name="T8" fmla="*/ 0 w 826007"/>
              <a:gd name="T9" fmla="*/ 62997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6007"/>
              <a:gd name="T16" fmla="*/ 0 h 64007"/>
              <a:gd name="T17" fmla="*/ 826007 w 826007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6007" h="64007">
                <a:moveTo>
                  <a:pt x="0" y="64007"/>
                </a:moveTo>
                <a:lnTo>
                  <a:pt x="826007" y="64007"/>
                </a:lnTo>
                <a:lnTo>
                  <a:pt x="826007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1E1E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52" name="object 65"/>
          <p:cNvSpPr>
            <a:spLocks/>
          </p:cNvSpPr>
          <p:nvPr/>
        </p:nvSpPr>
        <p:spPr bwMode="auto">
          <a:xfrm>
            <a:off x="0" y="5508625"/>
            <a:ext cx="865188" cy="63500"/>
          </a:xfrm>
          <a:custGeom>
            <a:avLst/>
            <a:gdLst>
              <a:gd name="T0" fmla="*/ 0 w 865632"/>
              <a:gd name="T1" fmla="*/ 62997 h 64007"/>
              <a:gd name="T2" fmla="*/ 864744 w 865632"/>
              <a:gd name="T3" fmla="*/ 62997 h 64007"/>
              <a:gd name="T4" fmla="*/ 864744 w 865632"/>
              <a:gd name="T5" fmla="*/ 0 h 64007"/>
              <a:gd name="T6" fmla="*/ 0 w 865632"/>
              <a:gd name="T7" fmla="*/ 0 h 64007"/>
              <a:gd name="T8" fmla="*/ 0 w 865632"/>
              <a:gd name="T9" fmla="*/ 62997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632"/>
              <a:gd name="T16" fmla="*/ 0 h 64007"/>
              <a:gd name="T17" fmla="*/ 865632 w 865632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632" h="64007">
                <a:moveTo>
                  <a:pt x="0" y="64007"/>
                </a:moveTo>
                <a:lnTo>
                  <a:pt x="865632" y="64007"/>
                </a:lnTo>
                <a:lnTo>
                  <a:pt x="86563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1E1E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53" name="object 66"/>
          <p:cNvSpPr>
            <a:spLocks/>
          </p:cNvSpPr>
          <p:nvPr/>
        </p:nvSpPr>
        <p:spPr bwMode="auto">
          <a:xfrm>
            <a:off x="9866313" y="5572125"/>
            <a:ext cx="825500" cy="60325"/>
          </a:xfrm>
          <a:custGeom>
            <a:avLst/>
            <a:gdLst>
              <a:gd name="T0" fmla="*/ 0 w 826007"/>
              <a:gd name="T1" fmla="*/ 59698 h 60959"/>
              <a:gd name="T2" fmla="*/ 824993 w 826007"/>
              <a:gd name="T3" fmla="*/ 59698 h 60959"/>
              <a:gd name="T4" fmla="*/ 824993 w 826007"/>
              <a:gd name="T5" fmla="*/ 0 h 60959"/>
              <a:gd name="T6" fmla="*/ 0 w 826007"/>
              <a:gd name="T7" fmla="*/ 0 h 60959"/>
              <a:gd name="T8" fmla="*/ 0 w 826007"/>
              <a:gd name="T9" fmla="*/ 59698 h 60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6007"/>
              <a:gd name="T16" fmla="*/ 0 h 60959"/>
              <a:gd name="T17" fmla="*/ 826007 w 826007"/>
              <a:gd name="T18" fmla="*/ 60959 h 609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6007" h="60959">
                <a:moveTo>
                  <a:pt x="0" y="60959"/>
                </a:moveTo>
                <a:lnTo>
                  <a:pt x="826007" y="60959"/>
                </a:lnTo>
                <a:lnTo>
                  <a:pt x="826007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54" name="object 67"/>
          <p:cNvSpPr>
            <a:spLocks/>
          </p:cNvSpPr>
          <p:nvPr/>
        </p:nvSpPr>
        <p:spPr bwMode="auto">
          <a:xfrm>
            <a:off x="0" y="5572125"/>
            <a:ext cx="865188" cy="60325"/>
          </a:xfrm>
          <a:custGeom>
            <a:avLst/>
            <a:gdLst>
              <a:gd name="T0" fmla="*/ 0 w 865632"/>
              <a:gd name="T1" fmla="*/ 59698 h 60959"/>
              <a:gd name="T2" fmla="*/ 864744 w 865632"/>
              <a:gd name="T3" fmla="*/ 59698 h 60959"/>
              <a:gd name="T4" fmla="*/ 864744 w 865632"/>
              <a:gd name="T5" fmla="*/ 0 h 60959"/>
              <a:gd name="T6" fmla="*/ 0 w 865632"/>
              <a:gd name="T7" fmla="*/ 0 h 60959"/>
              <a:gd name="T8" fmla="*/ 0 w 865632"/>
              <a:gd name="T9" fmla="*/ 59698 h 60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632"/>
              <a:gd name="T16" fmla="*/ 0 h 60959"/>
              <a:gd name="T17" fmla="*/ 865632 w 865632"/>
              <a:gd name="T18" fmla="*/ 60959 h 609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632" h="60959">
                <a:moveTo>
                  <a:pt x="0" y="60959"/>
                </a:moveTo>
                <a:lnTo>
                  <a:pt x="865632" y="60959"/>
                </a:lnTo>
                <a:lnTo>
                  <a:pt x="865632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55" name="object 68"/>
          <p:cNvSpPr>
            <a:spLocks/>
          </p:cNvSpPr>
          <p:nvPr/>
        </p:nvSpPr>
        <p:spPr bwMode="auto">
          <a:xfrm>
            <a:off x="9866313" y="5632450"/>
            <a:ext cx="825500" cy="68263"/>
          </a:xfrm>
          <a:custGeom>
            <a:avLst/>
            <a:gdLst>
              <a:gd name="T0" fmla="*/ 0 w 826007"/>
              <a:gd name="T1" fmla="*/ 69494 h 67054"/>
              <a:gd name="T2" fmla="*/ 824993 w 826007"/>
              <a:gd name="T3" fmla="*/ 69494 h 67054"/>
              <a:gd name="T4" fmla="*/ 824993 w 826007"/>
              <a:gd name="T5" fmla="*/ 0 h 67054"/>
              <a:gd name="T6" fmla="*/ 0 w 826007"/>
              <a:gd name="T7" fmla="*/ 0 h 67054"/>
              <a:gd name="T8" fmla="*/ 0 w 826007"/>
              <a:gd name="T9" fmla="*/ 69494 h 670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6007"/>
              <a:gd name="T16" fmla="*/ 0 h 67054"/>
              <a:gd name="T17" fmla="*/ 826007 w 826007"/>
              <a:gd name="T18" fmla="*/ 67054 h 670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6007" h="67054">
                <a:moveTo>
                  <a:pt x="0" y="67054"/>
                </a:moveTo>
                <a:lnTo>
                  <a:pt x="826007" y="67054"/>
                </a:lnTo>
                <a:lnTo>
                  <a:pt x="826007" y="0"/>
                </a:lnTo>
                <a:lnTo>
                  <a:pt x="0" y="0"/>
                </a:lnTo>
                <a:lnTo>
                  <a:pt x="0" y="67054"/>
                </a:lnTo>
                <a:close/>
              </a:path>
            </a:pathLst>
          </a:custGeom>
          <a:solidFill>
            <a:srgbClr val="DFDFD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56" name="object 69"/>
          <p:cNvSpPr>
            <a:spLocks/>
          </p:cNvSpPr>
          <p:nvPr/>
        </p:nvSpPr>
        <p:spPr bwMode="auto">
          <a:xfrm>
            <a:off x="0" y="5632450"/>
            <a:ext cx="865188" cy="68263"/>
          </a:xfrm>
          <a:custGeom>
            <a:avLst/>
            <a:gdLst>
              <a:gd name="T0" fmla="*/ 0 w 865632"/>
              <a:gd name="T1" fmla="*/ 69494 h 67054"/>
              <a:gd name="T2" fmla="*/ 864744 w 865632"/>
              <a:gd name="T3" fmla="*/ 69494 h 67054"/>
              <a:gd name="T4" fmla="*/ 864744 w 865632"/>
              <a:gd name="T5" fmla="*/ 0 h 67054"/>
              <a:gd name="T6" fmla="*/ 0 w 865632"/>
              <a:gd name="T7" fmla="*/ 0 h 67054"/>
              <a:gd name="T8" fmla="*/ 0 w 865632"/>
              <a:gd name="T9" fmla="*/ 69494 h 670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632"/>
              <a:gd name="T16" fmla="*/ 0 h 67054"/>
              <a:gd name="T17" fmla="*/ 865632 w 865632"/>
              <a:gd name="T18" fmla="*/ 67054 h 670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632" h="67054">
                <a:moveTo>
                  <a:pt x="0" y="67054"/>
                </a:moveTo>
                <a:lnTo>
                  <a:pt x="865632" y="67054"/>
                </a:lnTo>
                <a:lnTo>
                  <a:pt x="865632" y="0"/>
                </a:lnTo>
                <a:lnTo>
                  <a:pt x="0" y="0"/>
                </a:lnTo>
                <a:lnTo>
                  <a:pt x="0" y="67054"/>
                </a:lnTo>
                <a:close/>
              </a:path>
            </a:pathLst>
          </a:custGeom>
          <a:solidFill>
            <a:srgbClr val="DFDFD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57" name="object 70"/>
          <p:cNvSpPr>
            <a:spLocks/>
          </p:cNvSpPr>
          <p:nvPr/>
        </p:nvSpPr>
        <p:spPr bwMode="auto">
          <a:xfrm>
            <a:off x="9866313" y="5700713"/>
            <a:ext cx="825500" cy="76200"/>
          </a:xfrm>
          <a:custGeom>
            <a:avLst/>
            <a:gdLst>
              <a:gd name="T0" fmla="*/ 0 w 826007"/>
              <a:gd name="T1" fmla="*/ 76199 h 76200"/>
              <a:gd name="T2" fmla="*/ 824993 w 826007"/>
              <a:gd name="T3" fmla="*/ 76199 h 76200"/>
              <a:gd name="T4" fmla="*/ 824993 w 826007"/>
              <a:gd name="T5" fmla="*/ 0 h 76200"/>
              <a:gd name="T6" fmla="*/ 0 w 826007"/>
              <a:gd name="T7" fmla="*/ 0 h 76200"/>
              <a:gd name="T8" fmla="*/ 0 w 826007"/>
              <a:gd name="T9" fmla="*/ 76199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6007"/>
              <a:gd name="T16" fmla="*/ 0 h 76200"/>
              <a:gd name="T17" fmla="*/ 826007 w 826007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6007" h="76200">
                <a:moveTo>
                  <a:pt x="0" y="76199"/>
                </a:moveTo>
                <a:lnTo>
                  <a:pt x="826007" y="76199"/>
                </a:lnTo>
                <a:lnTo>
                  <a:pt x="826007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DEDED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58" name="object 71"/>
          <p:cNvSpPr>
            <a:spLocks/>
          </p:cNvSpPr>
          <p:nvPr/>
        </p:nvSpPr>
        <p:spPr bwMode="auto">
          <a:xfrm>
            <a:off x="0" y="5700713"/>
            <a:ext cx="865188" cy="76200"/>
          </a:xfrm>
          <a:custGeom>
            <a:avLst/>
            <a:gdLst>
              <a:gd name="T0" fmla="*/ 0 w 865632"/>
              <a:gd name="T1" fmla="*/ 76199 h 76200"/>
              <a:gd name="T2" fmla="*/ 864744 w 865632"/>
              <a:gd name="T3" fmla="*/ 76199 h 76200"/>
              <a:gd name="T4" fmla="*/ 864744 w 865632"/>
              <a:gd name="T5" fmla="*/ 0 h 76200"/>
              <a:gd name="T6" fmla="*/ 0 w 865632"/>
              <a:gd name="T7" fmla="*/ 0 h 76200"/>
              <a:gd name="T8" fmla="*/ 0 w 865632"/>
              <a:gd name="T9" fmla="*/ 76199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632"/>
              <a:gd name="T16" fmla="*/ 0 h 76200"/>
              <a:gd name="T17" fmla="*/ 865632 w 865632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632" h="76200">
                <a:moveTo>
                  <a:pt x="0" y="76199"/>
                </a:moveTo>
                <a:lnTo>
                  <a:pt x="865632" y="76199"/>
                </a:lnTo>
                <a:lnTo>
                  <a:pt x="865632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DEDED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59" name="object 72"/>
          <p:cNvSpPr>
            <a:spLocks/>
          </p:cNvSpPr>
          <p:nvPr/>
        </p:nvSpPr>
        <p:spPr bwMode="auto">
          <a:xfrm>
            <a:off x="9866313" y="5776913"/>
            <a:ext cx="825500" cy="76200"/>
          </a:xfrm>
          <a:custGeom>
            <a:avLst/>
            <a:gdLst>
              <a:gd name="T0" fmla="*/ 0 w 826007"/>
              <a:gd name="T1" fmla="*/ 76199 h 76200"/>
              <a:gd name="T2" fmla="*/ 824993 w 826007"/>
              <a:gd name="T3" fmla="*/ 76199 h 76200"/>
              <a:gd name="T4" fmla="*/ 824993 w 826007"/>
              <a:gd name="T5" fmla="*/ 0 h 76200"/>
              <a:gd name="T6" fmla="*/ 0 w 826007"/>
              <a:gd name="T7" fmla="*/ 0 h 76200"/>
              <a:gd name="T8" fmla="*/ 0 w 826007"/>
              <a:gd name="T9" fmla="*/ 76199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6007"/>
              <a:gd name="T16" fmla="*/ 0 h 76200"/>
              <a:gd name="T17" fmla="*/ 826007 w 826007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6007" h="76200">
                <a:moveTo>
                  <a:pt x="0" y="76199"/>
                </a:moveTo>
                <a:lnTo>
                  <a:pt x="826007" y="76199"/>
                </a:lnTo>
                <a:lnTo>
                  <a:pt x="826007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60" name="object 73"/>
          <p:cNvSpPr>
            <a:spLocks/>
          </p:cNvSpPr>
          <p:nvPr/>
        </p:nvSpPr>
        <p:spPr bwMode="auto">
          <a:xfrm>
            <a:off x="0" y="5776913"/>
            <a:ext cx="865188" cy="76200"/>
          </a:xfrm>
          <a:custGeom>
            <a:avLst/>
            <a:gdLst>
              <a:gd name="T0" fmla="*/ 0 w 865632"/>
              <a:gd name="T1" fmla="*/ 76199 h 76200"/>
              <a:gd name="T2" fmla="*/ 864744 w 865632"/>
              <a:gd name="T3" fmla="*/ 76199 h 76200"/>
              <a:gd name="T4" fmla="*/ 864744 w 865632"/>
              <a:gd name="T5" fmla="*/ 0 h 76200"/>
              <a:gd name="T6" fmla="*/ 0 w 865632"/>
              <a:gd name="T7" fmla="*/ 0 h 76200"/>
              <a:gd name="T8" fmla="*/ 0 w 865632"/>
              <a:gd name="T9" fmla="*/ 76199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632"/>
              <a:gd name="T16" fmla="*/ 0 h 76200"/>
              <a:gd name="T17" fmla="*/ 865632 w 865632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632" h="76200">
                <a:moveTo>
                  <a:pt x="0" y="76199"/>
                </a:moveTo>
                <a:lnTo>
                  <a:pt x="865632" y="76199"/>
                </a:lnTo>
                <a:lnTo>
                  <a:pt x="865632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61" name="object 74"/>
          <p:cNvSpPr>
            <a:spLocks/>
          </p:cNvSpPr>
          <p:nvPr/>
        </p:nvSpPr>
        <p:spPr bwMode="auto">
          <a:xfrm>
            <a:off x="-6350" y="5853113"/>
            <a:ext cx="10704513" cy="76200"/>
          </a:xfrm>
          <a:custGeom>
            <a:avLst/>
            <a:gdLst>
              <a:gd name="T0" fmla="*/ 10698353 w 10704576"/>
              <a:gd name="T1" fmla="*/ 0 h 76200"/>
              <a:gd name="T2" fmla="*/ 6096 w 10704576"/>
              <a:gd name="T3" fmla="*/ 0 h 76200"/>
              <a:gd name="T4" fmla="*/ 6096 w 10704576"/>
              <a:gd name="T5" fmla="*/ 76199 h 76200"/>
              <a:gd name="T6" fmla="*/ 10698353 w 10704576"/>
              <a:gd name="T7" fmla="*/ 76199 h 76200"/>
              <a:gd name="T8" fmla="*/ 10698353 w 10704576"/>
              <a:gd name="T9" fmla="*/ 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6200"/>
              <a:gd name="T17" fmla="*/ 10704576 w 10704576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6200">
                <a:moveTo>
                  <a:pt x="10698480" y="0"/>
                </a:moveTo>
                <a:lnTo>
                  <a:pt x="6096" y="0"/>
                </a:lnTo>
                <a:lnTo>
                  <a:pt x="6096" y="76199"/>
                </a:lnTo>
                <a:lnTo>
                  <a:pt x="10698480" y="76199"/>
                </a:lnTo>
                <a:lnTo>
                  <a:pt x="10698480" y="0"/>
                </a:lnTo>
                <a:close/>
              </a:path>
            </a:pathLst>
          </a:custGeom>
          <a:solidFill>
            <a:srgbClr val="DCDCD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62" name="object 75"/>
          <p:cNvSpPr>
            <a:spLocks/>
          </p:cNvSpPr>
          <p:nvPr/>
        </p:nvSpPr>
        <p:spPr bwMode="auto">
          <a:xfrm>
            <a:off x="-6350" y="5929313"/>
            <a:ext cx="10704513" cy="73025"/>
          </a:xfrm>
          <a:custGeom>
            <a:avLst/>
            <a:gdLst>
              <a:gd name="T0" fmla="*/ 10698353 w 10704576"/>
              <a:gd name="T1" fmla="*/ 0 h 73151"/>
              <a:gd name="T2" fmla="*/ 6096 w 10704576"/>
              <a:gd name="T3" fmla="*/ 0 h 73151"/>
              <a:gd name="T4" fmla="*/ 6096 w 10704576"/>
              <a:gd name="T5" fmla="*/ 72899 h 73151"/>
              <a:gd name="T6" fmla="*/ 10698353 w 10704576"/>
              <a:gd name="T7" fmla="*/ 72899 h 73151"/>
              <a:gd name="T8" fmla="*/ 10698353 w 10704576"/>
              <a:gd name="T9" fmla="*/ 0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3151"/>
              <a:gd name="T17" fmla="*/ 10704576 w 10704576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3151">
                <a:moveTo>
                  <a:pt x="10698480" y="0"/>
                </a:moveTo>
                <a:lnTo>
                  <a:pt x="6096" y="0"/>
                </a:lnTo>
                <a:lnTo>
                  <a:pt x="6096" y="73151"/>
                </a:lnTo>
                <a:lnTo>
                  <a:pt x="10698480" y="73151"/>
                </a:lnTo>
                <a:lnTo>
                  <a:pt x="10698480" y="0"/>
                </a:lnTo>
                <a:close/>
              </a:path>
            </a:pathLst>
          </a:custGeom>
          <a:solidFill>
            <a:srgbClr val="DBDBD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63" name="object 76"/>
          <p:cNvSpPr>
            <a:spLocks/>
          </p:cNvSpPr>
          <p:nvPr/>
        </p:nvSpPr>
        <p:spPr bwMode="auto">
          <a:xfrm>
            <a:off x="-6350" y="6002338"/>
            <a:ext cx="10704513" cy="69850"/>
          </a:xfrm>
          <a:custGeom>
            <a:avLst/>
            <a:gdLst>
              <a:gd name="T0" fmla="*/ 10698353 w 10704576"/>
              <a:gd name="T1" fmla="*/ 0 h 70103"/>
              <a:gd name="T2" fmla="*/ 6096 w 10704576"/>
              <a:gd name="T3" fmla="*/ 0 h 70103"/>
              <a:gd name="T4" fmla="*/ 6096 w 10704576"/>
              <a:gd name="T5" fmla="*/ 69598 h 70103"/>
              <a:gd name="T6" fmla="*/ 10698353 w 10704576"/>
              <a:gd name="T7" fmla="*/ 69598 h 70103"/>
              <a:gd name="T8" fmla="*/ 10698353 w 10704576"/>
              <a:gd name="T9" fmla="*/ 0 h 701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0103"/>
              <a:gd name="T17" fmla="*/ 10704576 w 10704576"/>
              <a:gd name="T18" fmla="*/ 70103 h 701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0103">
                <a:moveTo>
                  <a:pt x="10698480" y="0"/>
                </a:moveTo>
                <a:lnTo>
                  <a:pt x="6096" y="0"/>
                </a:lnTo>
                <a:lnTo>
                  <a:pt x="6096" y="70103"/>
                </a:lnTo>
                <a:lnTo>
                  <a:pt x="10698480" y="70103"/>
                </a:lnTo>
                <a:lnTo>
                  <a:pt x="10698480" y="0"/>
                </a:lnTo>
                <a:close/>
              </a:path>
            </a:pathLst>
          </a:custGeom>
          <a:solidFill>
            <a:srgbClr val="DAD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64" name="object 77"/>
          <p:cNvSpPr>
            <a:spLocks/>
          </p:cNvSpPr>
          <p:nvPr/>
        </p:nvSpPr>
        <p:spPr bwMode="auto">
          <a:xfrm>
            <a:off x="-6350" y="6072188"/>
            <a:ext cx="10704513" cy="63500"/>
          </a:xfrm>
          <a:custGeom>
            <a:avLst/>
            <a:gdLst>
              <a:gd name="T0" fmla="*/ 10698353 w 10704576"/>
              <a:gd name="T1" fmla="*/ 0 h 64007"/>
              <a:gd name="T2" fmla="*/ 6096 w 10704576"/>
              <a:gd name="T3" fmla="*/ 0 h 64007"/>
              <a:gd name="T4" fmla="*/ 6096 w 10704576"/>
              <a:gd name="T5" fmla="*/ 62997 h 64007"/>
              <a:gd name="T6" fmla="*/ 10698353 w 10704576"/>
              <a:gd name="T7" fmla="*/ 62997 h 64007"/>
              <a:gd name="T8" fmla="*/ 10698353 w 10704576"/>
              <a:gd name="T9" fmla="*/ 0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64007"/>
              <a:gd name="T17" fmla="*/ 10704576 w 10704576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64007">
                <a:moveTo>
                  <a:pt x="10698480" y="0"/>
                </a:moveTo>
                <a:lnTo>
                  <a:pt x="6096" y="0"/>
                </a:lnTo>
                <a:lnTo>
                  <a:pt x="6096" y="64007"/>
                </a:lnTo>
                <a:lnTo>
                  <a:pt x="10698480" y="64007"/>
                </a:lnTo>
                <a:lnTo>
                  <a:pt x="10698480" y="0"/>
                </a:lnTo>
                <a:close/>
              </a:path>
            </a:pathLst>
          </a:custGeom>
          <a:solidFill>
            <a:srgbClr val="D9D9D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65" name="object 78"/>
          <p:cNvSpPr>
            <a:spLocks/>
          </p:cNvSpPr>
          <p:nvPr/>
        </p:nvSpPr>
        <p:spPr bwMode="auto">
          <a:xfrm>
            <a:off x="-6350" y="6135688"/>
            <a:ext cx="10704513" cy="61912"/>
          </a:xfrm>
          <a:custGeom>
            <a:avLst/>
            <a:gdLst>
              <a:gd name="T0" fmla="*/ 10698353 w 10704576"/>
              <a:gd name="T1" fmla="*/ 0 h 60960"/>
              <a:gd name="T2" fmla="*/ 6096 w 10704576"/>
              <a:gd name="T3" fmla="*/ 0 h 60960"/>
              <a:gd name="T4" fmla="*/ 6096 w 10704576"/>
              <a:gd name="T5" fmla="*/ 62879 h 60960"/>
              <a:gd name="T6" fmla="*/ 10698353 w 10704576"/>
              <a:gd name="T7" fmla="*/ 62879 h 60960"/>
              <a:gd name="T8" fmla="*/ 10698353 w 10704576"/>
              <a:gd name="T9" fmla="*/ 0 h 60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60960"/>
              <a:gd name="T17" fmla="*/ 10704576 w 10704576"/>
              <a:gd name="T18" fmla="*/ 60960 h 60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60960">
                <a:moveTo>
                  <a:pt x="10698480" y="0"/>
                </a:moveTo>
                <a:lnTo>
                  <a:pt x="6096" y="0"/>
                </a:lnTo>
                <a:lnTo>
                  <a:pt x="6096" y="60960"/>
                </a:lnTo>
                <a:lnTo>
                  <a:pt x="10698480" y="60960"/>
                </a:lnTo>
                <a:lnTo>
                  <a:pt x="10698480" y="0"/>
                </a:lnTo>
                <a:close/>
              </a:path>
            </a:pathLst>
          </a:custGeom>
          <a:solidFill>
            <a:srgbClr val="D8D8D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66" name="object 79"/>
          <p:cNvSpPr>
            <a:spLocks/>
          </p:cNvSpPr>
          <p:nvPr/>
        </p:nvSpPr>
        <p:spPr bwMode="auto">
          <a:xfrm>
            <a:off x="-6350" y="6197600"/>
            <a:ext cx="10704513" cy="63500"/>
          </a:xfrm>
          <a:custGeom>
            <a:avLst/>
            <a:gdLst>
              <a:gd name="T0" fmla="*/ 10698353 w 10704576"/>
              <a:gd name="T1" fmla="*/ 0 h 64008"/>
              <a:gd name="T2" fmla="*/ 6096 w 10704576"/>
              <a:gd name="T3" fmla="*/ 0 h 64008"/>
              <a:gd name="T4" fmla="*/ 6096 w 10704576"/>
              <a:gd name="T5" fmla="*/ 62996 h 64008"/>
              <a:gd name="T6" fmla="*/ 10698353 w 10704576"/>
              <a:gd name="T7" fmla="*/ 62996 h 64008"/>
              <a:gd name="T8" fmla="*/ 10698353 w 10704576"/>
              <a:gd name="T9" fmla="*/ 0 h 64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64008"/>
              <a:gd name="T17" fmla="*/ 10704576 w 10704576"/>
              <a:gd name="T18" fmla="*/ 64008 h 64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64008">
                <a:moveTo>
                  <a:pt x="10698480" y="0"/>
                </a:moveTo>
                <a:lnTo>
                  <a:pt x="6096" y="0"/>
                </a:lnTo>
                <a:lnTo>
                  <a:pt x="6096" y="64008"/>
                </a:lnTo>
                <a:lnTo>
                  <a:pt x="10698480" y="64008"/>
                </a:lnTo>
                <a:lnTo>
                  <a:pt x="10698480" y="0"/>
                </a:lnTo>
                <a:close/>
              </a:path>
            </a:pathLst>
          </a:custGeom>
          <a:solidFill>
            <a:srgbClr val="D7D7D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67" name="object 80"/>
          <p:cNvSpPr>
            <a:spLocks/>
          </p:cNvSpPr>
          <p:nvPr/>
        </p:nvSpPr>
        <p:spPr bwMode="auto">
          <a:xfrm flipV="1">
            <a:off x="-6350" y="5607050"/>
            <a:ext cx="10001250" cy="654050"/>
          </a:xfrm>
          <a:custGeom>
            <a:avLst/>
            <a:gdLst>
              <a:gd name="T0" fmla="*/ 9338811 w 10704576"/>
              <a:gd name="T1" fmla="*/ 118 h 60960"/>
              <a:gd name="T2" fmla="*/ 5321 w 10704576"/>
              <a:gd name="T3" fmla="*/ 118 h 60960"/>
              <a:gd name="T4" fmla="*/ 5321 w 10704576"/>
              <a:gd name="T5" fmla="*/ 7017294 h 60960"/>
              <a:gd name="T6" fmla="*/ 9338811 w 10704576"/>
              <a:gd name="T7" fmla="*/ 7017294 h 60960"/>
              <a:gd name="T8" fmla="*/ 9338811 w 10704576"/>
              <a:gd name="T9" fmla="*/ 118 h 60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60960"/>
              <a:gd name="T17" fmla="*/ 10704576 w 10704576"/>
              <a:gd name="T18" fmla="*/ 60960 h 60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60960">
                <a:moveTo>
                  <a:pt x="10698480" y="1"/>
                </a:moveTo>
                <a:lnTo>
                  <a:pt x="6096" y="1"/>
                </a:lnTo>
                <a:lnTo>
                  <a:pt x="6096" y="60959"/>
                </a:lnTo>
                <a:lnTo>
                  <a:pt x="10698480" y="60959"/>
                </a:lnTo>
                <a:lnTo>
                  <a:pt x="10698480" y="1"/>
                </a:lnTo>
                <a:close/>
              </a:path>
            </a:pathLst>
          </a:custGeom>
          <a:solidFill>
            <a:srgbClr val="D6D6D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68" name="object 82"/>
          <p:cNvSpPr>
            <a:spLocks/>
          </p:cNvSpPr>
          <p:nvPr/>
        </p:nvSpPr>
        <p:spPr bwMode="auto">
          <a:xfrm>
            <a:off x="0" y="6902450"/>
            <a:ext cx="10704513" cy="66675"/>
          </a:xfrm>
          <a:custGeom>
            <a:avLst/>
            <a:gdLst>
              <a:gd name="T0" fmla="*/ 10698353 w 10704576"/>
              <a:gd name="T1" fmla="*/ 1 h 67055"/>
              <a:gd name="T2" fmla="*/ 6096 w 10704576"/>
              <a:gd name="T3" fmla="*/ 1 h 67055"/>
              <a:gd name="T4" fmla="*/ 6096 w 10704576"/>
              <a:gd name="T5" fmla="*/ 66297 h 67055"/>
              <a:gd name="T6" fmla="*/ 10698353 w 10704576"/>
              <a:gd name="T7" fmla="*/ 66297 h 67055"/>
              <a:gd name="T8" fmla="*/ 10698353 w 10704576"/>
              <a:gd name="T9" fmla="*/ 1 h 670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67055"/>
              <a:gd name="T17" fmla="*/ 10704576 w 10704576"/>
              <a:gd name="T18" fmla="*/ 67055 h 670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67055">
                <a:moveTo>
                  <a:pt x="10698480" y="1"/>
                </a:moveTo>
                <a:lnTo>
                  <a:pt x="6096" y="1"/>
                </a:lnTo>
                <a:lnTo>
                  <a:pt x="6096" y="67055"/>
                </a:lnTo>
                <a:lnTo>
                  <a:pt x="10698480" y="67055"/>
                </a:lnTo>
                <a:lnTo>
                  <a:pt x="10698480" y="1"/>
                </a:lnTo>
                <a:close/>
              </a:path>
            </a:pathLst>
          </a:custGeom>
          <a:solidFill>
            <a:srgbClr val="D4D4D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69" name="object 85"/>
          <p:cNvSpPr>
            <a:spLocks/>
          </p:cNvSpPr>
          <p:nvPr/>
        </p:nvSpPr>
        <p:spPr bwMode="auto">
          <a:xfrm>
            <a:off x="-6350" y="6605588"/>
            <a:ext cx="10704513" cy="76200"/>
          </a:xfrm>
          <a:custGeom>
            <a:avLst/>
            <a:gdLst>
              <a:gd name="T0" fmla="*/ 10698353 w 10704576"/>
              <a:gd name="T1" fmla="*/ 0 h 76200"/>
              <a:gd name="T2" fmla="*/ 6096 w 10704576"/>
              <a:gd name="T3" fmla="*/ 0 h 76200"/>
              <a:gd name="T4" fmla="*/ 6096 w 10704576"/>
              <a:gd name="T5" fmla="*/ 76200 h 76200"/>
              <a:gd name="T6" fmla="*/ 10698353 w 10704576"/>
              <a:gd name="T7" fmla="*/ 76200 h 76200"/>
              <a:gd name="T8" fmla="*/ 10698353 w 10704576"/>
              <a:gd name="T9" fmla="*/ 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6200"/>
              <a:gd name="T17" fmla="*/ 10704576 w 10704576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6200">
                <a:moveTo>
                  <a:pt x="10698480" y="0"/>
                </a:moveTo>
                <a:lnTo>
                  <a:pt x="6096" y="0"/>
                </a:lnTo>
                <a:lnTo>
                  <a:pt x="6096" y="76200"/>
                </a:lnTo>
                <a:lnTo>
                  <a:pt x="10698480" y="76200"/>
                </a:lnTo>
                <a:lnTo>
                  <a:pt x="10698480" y="0"/>
                </a:lnTo>
                <a:close/>
              </a:path>
            </a:pathLst>
          </a:custGeom>
          <a:solidFill>
            <a:srgbClr val="D1D1D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70" name="object 87"/>
          <p:cNvSpPr>
            <a:spLocks/>
          </p:cNvSpPr>
          <p:nvPr/>
        </p:nvSpPr>
        <p:spPr bwMode="auto">
          <a:xfrm>
            <a:off x="-6350" y="6754813"/>
            <a:ext cx="10704513" cy="39687"/>
          </a:xfrm>
          <a:custGeom>
            <a:avLst/>
            <a:gdLst>
              <a:gd name="T0" fmla="*/ 10698353 w 10704576"/>
              <a:gd name="T1" fmla="*/ 597 h 40894"/>
              <a:gd name="T2" fmla="*/ 6096 w 10704576"/>
              <a:gd name="T3" fmla="*/ 597 h 40894"/>
              <a:gd name="T4" fmla="*/ 6096 w 10704576"/>
              <a:gd name="T5" fmla="*/ 29305 h 40894"/>
              <a:gd name="T6" fmla="*/ 10698353 w 10704576"/>
              <a:gd name="T7" fmla="*/ 29305 h 40894"/>
              <a:gd name="T8" fmla="*/ 10698353 w 10704576"/>
              <a:gd name="T9" fmla="*/ 597 h 408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40894"/>
              <a:gd name="T17" fmla="*/ 10704576 w 10704576"/>
              <a:gd name="T18" fmla="*/ 40894 h 408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40894">
                <a:moveTo>
                  <a:pt x="10698480" y="634"/>
                </a:moveTo>
                <a:lnTo>
                  <a:pt x="6096" y="634"/>
                </a:lnTo>
                <a:lnTo>
                  <a:pt x="6096" y="31114"/>
                </a:lnTo>
                <a:lnTo>
                  <a:pt x="10698480" y="31114"/>
                </a:lnTo>
                <a:lnTo>
                  <a:pt x="10698480" y="634"/>
                </a:lnTo>
                <a:close/>
              </a:path>
            </a:pathLst>
          </a:custGeom>
          <a:solidFill>
            <a:srgbClr val="CFCFC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71" name="object 88"/>
          <p:cNvSpPr>
            <a:spLocks/>
          </p:cNvSpPr>
          <p:nvPr/>
        </p:nvSpPr>
        <p:spPr bwMode="auto">
          <a:xfrm>
            <a:off x="850900" y="950913"/>
            <a:ext cx="8991600" cy="549275"/>
          </a:xfrm>
          <a:custGeom>
            <a:avLst/>
            <a:gdLst>
              <a:gd name="T0" fmla="*/ 0 w 6172200"/>
              <a:gd name="T1" fmla="*/ 549911 h 548640"/>
              <a:gd name="T2" fmla="*/ 13098876 w 6172200"/>
              <a:gd name="T3" fmla="*/ 549911 h 548640"/>
              <a:gd name="T4" fmla="*/ 13098876 w 6172200"/>
              <a:gd name="T5" fmla="*/ 0 h 548640"/>
              <a:gd name="T6" fmla="*/ 0 w 6172200"/>
              <a:gd name="T7" fmla="*/ 0 h 548640"/>
              <a:gd name="T8" fmla="*/ 0 w 6172200"/>
              <a:gd name="T9" fmla="*/ 549911 h 548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72200"/>
              <a:gd name="T16" fmla="*/ 0 h 548640"/>
              <a:gd name="T17" fmla="*/ 6172200 w 6172200"/>
              <a:gd name="T18" fmla="*/ 548640 h 548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72200" h="548640">
                <a:moveTo>
                  <a:pt x="0" y="548640"/>
                </a:moveTo>
                <a:lnTo>
                  <a:pt x="6172200" y="548640"/>
                </a:lnTo>
                <a:lnTo>
                  <a:pt x="6172200" y="0"/>
                </a:lnTo>
                <a:lnTo>
                  <a:pt x="0" y="0"/>
                </a:lnTo>
                <a:lnTo>
                  <a:pt x="0" y="548640"/>
                </a:lnTo>
                <a:close/>
              </a:path>
            </a:pathLst>
          </a:custGeom>
          <a:solidFill>
            <a:srgbClr val="D5DBE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72" name="object 89"/>
          <p:cNvSpPr>
            <a:spLocks/>
          </p:cNvSpPr>
          <p:nvPr/>
        </p:nvSpPr>
        <p:spPr bwMode="auto">
          <a:xfrm>
            <a:off x="865188" y="1778000"/>
            <a:ext cx="1546225" cy="347663"/>
          </a:xfrm>
          <a:custGeom>
            <a:avLst/>
            <a:gdLst>
              <a:gd name="T0" fmla="*/ 0 w 1545336"/>
              <a:gd name="T1" fmla="*/ 347854 h 347472"/>
              <a:gd name="T2" fmla="*/ 1547115 w 1545336"/>
              <a:gd name="T3" fmla="*/ 347854 h 347472"/>
              <a:gd name="T4" fmla="*/ 1547115 w 1545336"/>
              <a:gd name="T5" fmla="*/ 0 h 347472"/>
              <a:gd name="T6" fmla="*/ 0 w 1545336"/>
              <a:gd name="T7" fmla="*/ 0 h 347472"/>
              <a:gd name="T8" fmla="*/ 0 w 1545336"/>
              <a:gd name="T9" fmla="*/ 347854 h 3474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5336"/>
              <a:gd name="T16" fmla="*/ 0 h 347472"/>
              <a:gd name="T17" fmla="*/ 1545336 w 1545336"/>
              <a:gd name="T18" fmla="*/ 347472 h 3474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5336" h="347472">
                <a:moveTo>
                  <a:pt x="0" y="347472"/>
                </a:moveTo>
                <a:lnTo>
                  <a:pt x="1545336" y="347472"/>
                </a:lnTo>
                <a:lnTo>
                  <a:pt x="1545336" y="0"/>
                </a:lnTo>
                <a:lnTo>
                  <a:pt x="0" y="0"/>
                </a:lnTo>
                <a:lnTo>
                  <a:pt x="0" y="347472"/>
                </a:lnTo>
                <a:close/>
              </a:path>
            </a:pathLst>
          </a:custGeom>
          <a:solidFill>
            <a:srgbClr val="5A9AD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73" name="object 90"/>
          <p:cNvSpPr>
            <a:spLocks/>
          </p:cNvSpPr>
          <p:nvPr/>
        </p:nvSpPr>
        <p:spPr bwMode="auto">
          <a:xfrm>
            <a:off x="2411413" y="1778000"/>
            <a:ext cx="7454900" cy="347663"/>
          </a:xfrm>
          <a:custGeom>
            <a:avLst/>
            <a:gdLst>
              <a:gd name="T0" fmla="*/ 0 w 7455408"/>
              <a:gd name="T1" fmla="*/ 347854 h 347472"/>
              <a:gd name="T2" fmla="*/ 7454392 w 7455408"/>
              <a:gd name="T3" fmla="*/ 347854 h 347472"/>
              <a:gd name="T4" fmla="*/ 7454392 w 7455408"/>
              <a:gd name="T5" fmla="*/ 0 h 347472"/>
              <a:gd name="T6" fmla="*/ 0 w 7455408"/>
              <a:gd name="T7" fmla="*/ 0 h 347472"/>
              <a:gd name="T8" fmla="*/ 0 w 7455408"/>
              <a:gd name="T9" fmla="*/ 347854 h 3474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55408"/>
              <a:gd name="T16" fmla="*/ 0 h 347472"/>
              <a:gd name="T17" fmla="*/ 7455408 w 7455408"/>
              <a:gd name="T18" fmla="*/ 347472 h 3474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55408" h="347472">
                <a:moveTo>
                  <a:pt x="0" y="347472"/>
                </a:moveTo>
                <a:lnTo>
                  <a:pt x="7455408" y="347472"/>
                </a:lnTo>
                <a:lnTo>
                  <a:pt x="7455408" y="0"/>
                </a:lnTo>
                <a:lnTo>
                  <a:pt x="0" y="0"/>
                </a:lnTo>
                <a:lnTo>
                  <a:pt x="0" y="347472"/>
                </a:lnTo>
                <a:close/>
              </a:path>
            </a:pathLst>
          </a:custGeom>
          <a:solidFill>
            <a:srgbClr val="5A9AD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74" name="object 91"/>
          <p:cNvSpPr>
            <a:spLocks/>
          </p:cNvSpPr>
          <p:nvPr/>
        </p:nvSpPr>
        <p:spPr bwMode="auto">
          <a:xfrm>
            <a:off x="865188" y="2125663"/>
            <a:ext cx="1546225" cy="1730375"/>
          </a:xfrm>
          <a:custGeom>
            <a:avLst/>
            <a:gdLst>
              <a:gd name="T0" fmla="*/ 0 w 1545336"/>
              <a:gd name="T1" fmla="*/ 1729486 h 1731264"/>
              <a:gd name="T2" fmla="*/ 1547115 w 1545336"/>
              <a:gd name="T3" fmla="*/ 1729486 h 1731264"/>
              <a:gd name="T4" fmla="*/ 1547115 w 1545336"/>
              <a:gd name="T5" fmla="*/ 0 h 1731264"/>
              <a:gd name="T6" fmla="*/ 0 w 1545336"/>
              <a:gd name="T7" fmla="*/ 0 h 1731264"/>
              <a:gd name="T8" fmla="*/ 0 w 1545336"/>
              <a:gd name="T9" fmla="*/ 1729486 h 1731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5336"/>
              <a:gd name="T16" fmla="*/ 0 h 1731264"/>
              <a:gd name="T17" fmla="*/ 1545336 w 1545336"/>
              <a:gd name="T18" fmla="*/ 1731264 h 1731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5336" h="1731264">
                <a:moveTo>
                  <a:pt x="0" y="1731264"/>
                </a:moveTo>
                <a:lnTo>
                  <a:pt x="1545336" y="1731264"/>
                </a:lnTo>
                <a:lnTo>
                  <a:pt x="1545336" y="0"/>
                </a:lnTo>
                <a:lnTo>
                  <a:pt x="0" y="0"/>
                </a:lnTo>
                <a:lnTo>
                  <a:pt x="0" y="1731264"/>
                </a:lnTo>
                <a:close/>
              </a:path>
            </a:pathLst>
          </a:custGeom>
          <a:solidFill>
            <a:srgbClr val="D1DDE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75" name="object 92"/>
          <p:cNvSpPr>
            <a:spLocks/>
          </p:cNvSpPr>
          <p:nvPr/>
        </p:nvSpPr>
        <p:spPr bwMode="auto">
          <a:xfrm>
            <a:off x="2411413" y="2125663"/>
            <a:ext cx="7454900" cy="1730375"/>
          </a:xfrm>
          <a:custGeom>
            <a:avLst/>
            <a:gdLst>
              <a:gd name="T0" fmla="*/ 0 w 7455408"/>
              <a:gd name="T1" fmla="*/ 1729486 h 1731264"/>
              <a:gd name="T2" fmla="*/ 7454392 w 7455408"/>
              <a:gd name="T3" fmla="*/ 1729486 h 1731264"/>
              <a:gd name="T4" fmla="*/ 7454392 w 7455408"/>
              <a:gd name="T5" fmla="*/ 0 h 1731264"/>
              <a:gd name="T6" fmla="*/ 0 w 7455408"/>
              <a:gd name="T7" fmla="*/ 0 h 1731264"/>
              <a:gd name="T8" fmla="*/ 0 w 7455408"/>
              <a:gd name="T9" fmla="*/ 1729486 h 1731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55408"/>
              <a:gd name="T16" fmla="*/ 0 h 1731264"/>
              <a:gd name="T17" fmla="*/ 7455408 w 7455408"/>
              <a:gd name="T18" fmla="*/ 1731264 h 1731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55408" h="1731264">
                <a:moveTo>
                  <a:pt x="0" y="1731264"/>
                </a:moveTo>
                <a:lnTo>
                  <a:pt x="7455408" y="1731264"/>
                </a:lnTo>
                <a:lnTo>
                  <a:pt x="7455408" y="0"/>
                </a:lnTo>
                <a:lnTo>
                  <a:pt x="0" y="0"/>
                </a:lnTo>
                <a:lnTo>
                  <a:pt x="0" y="1731264"/>
                </a:lnTo>
                <a:close/>
              </a:path>
            </a:pathLst>
          </a:custGeom>
          <a:solidFill>
            <a:srgbClr val="D1DDE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76" name="object 93"/>
          <p:cNvSpPr>
            <a:spLocks/>
          </p:cNvSpPr>
          <p:nvPr/>
        </p:nvSpPr>
        <p:spPr bwMode="auto">
          <a:xfrm>
            <a:off x="865188" y="3856038"/>
            <a:ext cx="1546225" cy="615950"/>
          </a:xfrm>
          <a:custGeom>
            <a:avLst/>
            <a:gdLst>
              <a:gd name="T0" fmla="*/ 0 w 1545336"/>
              <a:gd name="T1" fmla="*/ 616206 h 615694"/>
              <a:gd name="T2" fmla="*/ 1547115 w 1545336"/>
              <a:gd name="T3" fmla="*/ 616206 h 615694"/>
              <a:gd name="T4" fmla="*/ 1547115 w 1545336"/>
              <a:gd name="T5" fmla="*/ 0 h 615694"/>
              <a:gd name="T6" fmla="*/ 0 w 1545336"/>
              <a:gd name="T7" fmla="*/ 0 h 615694"/>
              <a:gd name="T8" fmla="*/ 0 w 1545336"/>
              <a:gd name="T9" fmla="*/ 616206 h 6156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5336"/>
              <a:gd name="T16" fmla="*/ 0 h 615694"/>
              <a:gd name="T17" fmla="*/ 1545336 w 1545336"/>
              <a:gd name="T18" fmla="*/ 615694 h 6156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5336" h="615694">
                <a:moveTo>
                  <a:pt x="0" y="615694"/>
                </a:moveTo>
                <a:lnTo>
                  <a:pt x="1545336" y="615694"/>
                </a:lnTo>
                <a:lnTo>
                  <a:pt x="1545336" y="0"/>
                </a:lnTo>
                <a:lnTo>
                  <a:pt x="0" y="0"/>
                </a:lnTo>
                <a:lnTo>
                  <a:pt x="0" y="615694"/>
                </a:lnTo>
                <a:close/>
              </a:path>
            </a:pathLst>
          </a:custGeom>
          <a:solidFill>
            <a:srgbClr val="E9EEF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77" name="object 94"/>
          <p:cNvSpPr>
            <a:spLocks/>
          </p:cNvSpPr>
          <p:nvPr/>
        </p:nvSpPr>
        <p:spPr bwMode="auto">
          <a:xfrm>
            <a:off x="2411413" y="3856038"/>
            <a:ext cx="7454900" cy="615950"/>
          </a:xfrm>
          <a:custGeom>
            <a:avLst/>
            <a:gdLst>
              <a:gd name="T0" fmla="*/ 0 w 7455408"/>
              <a:gd name="T1" fmla="*/ 616206 h 615694"/>
              <a:gd name="T2" fmla="*/ 7454392 w 7455408"/>
              <a:gd name="T3" fmla="*/ 616206 h 615694"/>
              <a:gd name="T4" fmla="*/ 7454392 w 7455408"/>
              <a:gd name="T5" fmla="*/ 0 h 615694"/>
              <a:gd name="T6" fmla="*/ 0 w 7455408"/>
              <a:gd name="T7" fmla="*/ 0 h 615694"/>
              <a:gd name="T8" fmla="*/ 0 w 7455408"/>
              <a:gd name="T9" fmla="*/ 616206 h 6156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55408"/>
              <a:gd name="T16" fmla="*/ 0 h 615694"/>
              <a:gd name="T17" fmla="*/ 7455408 w 7455408"/>
              <a:gd name="T18" fmla="*/ 615694 h 6156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55408" h="615694">
                <a:moveTo>
                  <a:pt x="0" y="615694"/>
                </a:moveTo>
                <a:lnTo>
                  <a:pt x="7455408" y="615694"/>
                </a:lnTo>
                <a:lnTo>
                  <a:pt x="7455408" y="0"/>
                </a:lnTo>
                <a:lnTo>
                  <a:pt x="0" y="0"/>
                </a:lnTo>
                <a:lnTo>
                  <a:pt x="0" y="615694"/>
                </a:lnTo>
                <a:close/>
              </a:path>
            </a:pathLst>
          </a:custGeom>
          <a:solidFill>
            <a:srgbClr val="E9EEF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78" name="object 95"/>
          <p:cNvSpPr>
            <a:spLocks/>
          </p:cNvSpPr>
          <p:nvPr/>
        </p:nvSpPr>
        <p:spPr bwMode="auto">
          <a:xfrm>
            <a:off x="865188" y="4471988"/>
            <a:ext cx="1546225" cy="1441450"/>
          </a:xfrm>
          <a:custGeom>
            <a:avLst/>
            <a:gdLst>
              <a:gd name="T0" fmla="*/ 0 w 1545336"/>
              <a:gd name="T1" fmla="*/ 1441197 h 1441703"/>
              <a:gd name="T2" fmla="*/ 1547115 w 1545336"/>
              <a:gd name="T3" fmla="*/ 1441197 h 1441703"/>
              <a:gd name="T4" fmla="*/ 1547115 w 1545336"/>
              <a:gd name="T5" fmla="*/ 0 h 1441703"/>
              <a:gd name="T6" fmla="*/ 0 w 1545336"/>
              <a:gd name="T7" fmla="*/ 0 h 1441703"/>
              <a:gd name="T8" fmla="*/ 0 w 1545336"/>
              <a:gd name="T9" fmla="*/ 1441197 h 14417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5336"/>
              <a:gd name="T16" fmla="*/ 0 h 1441703"/>
              <a:gd name="T17" fmla="*/ 1545336 w 1545336"/>
              <a:gd name="T18" fmla="*/ 1441703 h 14417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5336" h="1441703">
                <a:moveTo>
                  <a:pt x="0" y="1441703"/>
                </a:moveTo>
                <a:lnTo>
                  <a:pt x="1545336" y="1441703"/>
                </a:lnTo>
                <a:lnTo>
                  <a:pt x="1545336" y="0"/>
                </a:lnTo>
                <a:lnTo>
                  <a:pt x="0" y="0"/>
                </a:lnTo>
                <a:lnTo>
                  <a:pt x="0" y="1441703"/>
                </a:lnTo>
                <a:close/>
              </a:path>
            </a:pathLst>
          </a:custGeom>
          <a:solidFill>
            <a:srgbClr val="D1DDE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79" name="object 96"/>
          <p:cNvSpPr>
            <a:spLocks/>
          </p:cNvSpPr>
          <p:nvPr/>
        </p:nvSpPr>
        <p:spPr bwMode="auto">
          <a:xfrm>
            <a:off x="2411413" y="4471988"/>
            <a:ext cx="7454900" cy="1441450"/>
          </a:xfrm>
          <a:custGeom>
            <a:avLst/>
            <a:gdLst>
              <a:gd name="T0" fmla="*/ 0 w 7455408"/>
              <a:gd name="T1" fmla="*/ 1441197 h 1441703"/>
              <a:gd name="T2" fmla="*/ 7454392 w 7455408"/>
              <a:gd name="T3" fmla="*/ 1441197 h 1441703"/>
              <a:gd name="T4" fmla="*/ 7454392 w 7455408"/>
              <a:gd name="T5" fmla="*/ 0 h 1441703"/>
              <a:gd name="T6" fmla="*/ 0 w 7455408"/>
              <a:gd name="T7" fmla="*/ 0 h 1441703"/>
              <a:gd name="T8" fmla="*/ 0 w 7455408"/>
              <a:gd name="T9" fmla="*/ 1441197 h 14417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55408"/>
              <a:gd name="T16" fmla="*/ 0 h 1441703"/>
              <a:gd name="T17" fmla="*/ 7455408 w 7455408"/>
              <a:gd name="T18" fmla="*/ 1441703 h 14417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55408" h="1441703">
                <a:moveTo>
                  <a:pt x="0" y="1441703"/>
                </a:moveTo>
                <a:lnTo>
                  <a:pt x="7455408" y="1441703"/>
                </a:lnTo>
                <a:lnTo>
                  <a:pt x="7455408" y="0"/>
                </a:lnTo>
                <a:lnTo>
                  <a:pt x="0" y="0"/>
                </a:lnTo>
                <a:lnTo>
                  <a:pt x="0" y="1441703"/>
                </a:lnTo>
                <a:close/>
              </a:path>
            </a:pathLst>
          </a:custGeom>
          <a:solidFill>
            <a:srgbClr val="D1DDE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80" name="object 97"/>
          <p:cNvSpPr>
            <a:spLocks/>
          </p:cNvSpPr>
          <p:nvPr/>
        </p:nvSpPr>
        <p:spPr bwMode="auto">
          <a:xfrm>
            <a:off x="2411413" y="1771650"/>
            <a:ext cx="0" cy="4144963"/>
          </a:xfrm>
          <a:custGeom>
            <a:avLst/>
            <a:gdLst>
              <a:gd name="T0" fmla="*/ 0 h 4145279"/>
              <a:gd name="T1" fmla="*/ 4144647 h 4145279"/>
              <a:gd name="T2" fmla="*/ 0 60000 65536"/>
              <a:gd name="T3" fmla="*/ 0 60000 65536"/>
              <a:gd name="T4" fmla="*/ 0 h 4145279"/>
              <a:gd name="T5" fmla="*/ 4145279 h 414527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145279">
                <a:moveTo>
                  <a:pt x="0" y="0"/>
                </a:moveTo>
                <a:lnTo>
                  <a:pt x="0" y="4145279"/>
                </a:lnTo>
              </a:path>
            </a:pathLst>
          </a:custGeom>
          <a:noFill/>
          <a:ln w="13461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81" name="object 98"/>
          <p:cNvSpPr>
            <a:spLocks/>
          </p:cNvSpPr>
          <p:nvPr/>
        </p:nvSpPr>
        <p:spPr bwMode="auto">
          <a:xfrm>
            <a:off x="862013" y="2127250"/>
            <a:ext cx="9010650" cy="0"/>
          </a:xfrm>
          <a:custGeom>
            <a:avLst/>
            <a:gdLst>
              <a:gd name="T0" fmla="*/ 0 w 9009888"/>
              <a:gd name="T1" fmla="*/ 9011410 w 9009888"/>
              <a:gd name="T2" fmla="*/ 0 60000 65536"/>
              <a:gd name="T3" fmla="*/ 0 60000 65536"/>
              <a:gd name="T4" fmla="*/ 0 w 9009888"/>
              <a:gd name="T5" fmla="*/ 9009888 w 9009888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009888">
                <a:moveTo>
                  <a:pt x="0" y="0"/>
                </a:moveTo>
                <a:lnTo>
                  <a:pt x="9009888" y="0"/>
                </a:lnTo>
              </a:path>
            </a:pathLst>
          </a:custGeom>
          <a:noFill/>
          <a:ln w="34797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82" name="object 99"/>
          <p:cNvSpPr>
            <a:spLocks/>
          </p:cNvSpPr>
          <p:nvPr/>
        </p:nvSpPr>
        <p:spPr bwMode="auto">
          <a:xfrm>
            <a:off x="862013" y="3856038"/>
            <a:ext cx="9010650" cy="0"/>
          </a:xfrm>
          <a:custGeom>
            <a:avLst/>
            <a:gdLst>
              <a:gd name="T0" fmla="*/ 0 w 9009888"/>
              <a:gd name="T1" fmla="*/ 9011410 w 9009888"/>
              <a:gd name="T2" fmla="*/ 0 60000 65536"/>
              <a:gd name="T3" fmla="*/ 0 60000 65536"/>
              <a:gd name="T4" fmla="*/ 0 w 9009888"/>
              <a:gd name="T5" fmla="*/ 9009888 w 9009888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009888">
                <a:moveTo>
                  <a:pt x="0" y="0"/>
                </a:moveTo>
                <a:lnTo>
                  <a:pt x="9009888" y="0"/>
                </a:lnTo>
              </a:path>
            </a:pathLst>
          </a:custGeom>
          <a:noFill/>
          <a:ln w="13461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83" name="object 100"/>
          <p:cNvSpPr>
            <a:spLocks/>
          </p:cNvSpPr>
          <p:nvPr/>
        </p:nvSpPr>
        <p:spPr bwMode="auto">
          <a:xfrm>
            <a:off x="862013" y="4471988"/>
            <a:ext cx="9010650" cy="0"/>
          </a:xfrm>
          <a:custGeom>
            <a:avLst/>
            <a:gdLst>
              <a:gd name="T0" fmla="*/ 0 w 9009888"/>
              <a:gd name="T1" fmla="*/ 9011410 w 9009888"/>
              <a:gd name="T2" fmla="*/ 0 60000 65536"/>
              <a:gd name="T3" fmla="*/ 0 60000 65536"/>
              <a:gd name="T4" fmla="*/ 0 w 9009888"/>
              <a:gd name="T5" fmla="*/ 9009888 w 9009888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009888">
                <a:moveTo>
                  <a:pt x="0" y="0"/>
                </a:moveTo>
                <a:lnTo>
                  <a:pt x="9009888" y="0"/>
                </a:lnTo>
              </a:path>
            </a:pathLst>
          </a:custGeom>
          <a:noFill/>
          <a:ln w="13462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84" name="object 101"/>
          <p:cNvSpPr>
            <a:spLocks/>
          </p:cNvSpPr>
          <p:nvPr/>
        </p:nvSpPr>
        <p:spPr bwMode="auto">
          <a:xfrm>
            <a:off x="866775" y="1771650"/>
            <a:ext cx="0" cy="4144963"/>
          </a:xfrm>
          <a:custGeom>
            <a:avLst/>
            <a:gdLst>
              <a:gd name="T0" fmla="*/ 0 h 4145279"/>
              <a:gd name="T1" fmla="*/ 4144647 h 4145279"/>
              <a:gd name="T2" fmla="*/ 0 60000 65536"/>
              <a:gd name="T3" fmla="*/ 0 60000 65536"/>
              <a:gd name="T4" fmla="*/ 0 h 4145279"/>
              <a:gd name="T5" fmla="*/ 4145279 h 414527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145279">
                <a:moveTo>
                  <a:pt x="0" y="0"/>
                </a:moveTo>
                <a:lnTo>
                  <a:pt x="0" y="4145279"/>
                </a:lnTo>
              </a:path>
            </a:pathLst>
          </a:custGeom>
          <a:noFill/>
          <a:ln w="10413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85" name="object 102"/>
          <p:cNvSpPr>
            <a:spLocks/>
          </p:cNvSpPr>
          <p:nvPr/>
        </p:nvSpPr>
        <p:spPr bwMode="auto">
          <a:xfrm>
            <a:off x="9866313" y="1771650"/>
            <a:ext cx="0" cy="4144963"/>
          </a:xfrm>
          <a:custGeom>
            <a:avLst/>
            <a:gdLst>
              <a:gd name="T0" fmla="*/ 0 h 4145279"/>
              <a:gd name="T1" fmla="*/ 4144647 h 4145279"/>
              <a:gd name="T2" fmla="*/ 0 60000 65536"/>
              <a:gd name="T3" fmla="*/ 0 60000 65536"/>
              <a:gd name="T4" fmla="*/ 0 h 4145279"/>
              <a:gd name="T5" fmla="*/ 4145279 h 414527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145279">
                <a:moveTo>
                  <a:pt x="0" y="0"/>
                </a:moveTo>
                <a:lnTo>
                  <a:pt x="0" y="4145279"/>
                </a:lnTo>
              </a:path>
            </a:pathLst>
          </a:custGeom>
          <a:noFill/>
          <a:ln w="13462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86" name="object 103"/>
          <p:cNvSpPr>
            <a:spLocks/>
          </p:cNvSpPr>
          <p:nvPr/>
        </p:nvSpPr>
        <p:spPr bwMode="auto">
          <a:xfrm>
            <a:off x="862013" y="1778000"/>
            <a:ext cx="9010650" cy="0"/>
          </a:xfrm>
          <a:custGeom>
            <a:avLst/>
            <a:gdLst>
              <a:gd name="T0" fmla="*/ 0 w 9009888"/>
              <a:gd name="T1" fmla="*/ 9011410 w 9009888"/>
              <a:gd name="T2" fmla="*/ 0 60000 65536"/>
              <a:gd name="T3" fmla="*/ 0 60000 65536"/>
              <a:gd name="T4" fmla="*/ 0 w 9009888"/>
              <a:gd name="T5" fmla="*/ 9009888 w 9009888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009888">
                <a:moveTo>
                  <a:pt x="0" y="0"/>
                </a:moveTo>
                <a:lnTo>
                  <a:pt x="9009888" y="0"/>
                </a:lnTo>
              </a:path>
            </a:pathLst>
          </a:custGeom>
          <a:noFill/>
          <a:ln w="13461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87" name="object 104"/>
          <p:cNvSpPr>
            <a:spLocks/>
          </p:cNvSpPr>
          <p:nvPr/>
        </p:nvSpPr>
        <p:spPr bwMode="auto">
          <a:xfrm>
            <a:off x="862013" y="5911850"/>
            <a:ext cx="9010650" cy="0"/>
          </a:xfrm>
          <a:custGeom>
            <a:avLst/>
            <a:gdLst>
              <a:gd name="T0" fmla="*/ 0 w 9009888"/>
              <a:gd name="T1" fmla="*/ 9011410 w 9009888"/>
              <a:gd name="T2" fmla="*/ 0 60000 65536"/>
              <a:gd name="T3" fmla="*/ 0 60000 65536"/>
              <a:gd name="T4" fmla="*/ 0 w 9009888"/>
              <a:gd name="T5" fmla="*/ 9009888 w 9009888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009888">
                <a:moveTo>
                  <a:pt x="0" y="0"/>
                </a:moveTo>
                <a:lnTo>
                  <a:pt x="9009888" y="0"/>
                </a:lnTo>
              </a:path>
            </a:pathLst>
          </a:custGeom>
          <a:noFill/>
          <a:ln w="10413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88" name="object 10"/>
          <p:cNvSpPr txBox="1">
            <a:spLocks noChangeArrowheads="1"/>
          </p:cNvSpPr>
          <p:nvPr/>
        </p:nvSpPr>
        <p:spPr bwMode="auto">
          <a:xfrm>
            <a:off x="866775" y="1778000"/>
            <a:ext cx="154463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500"/>
              </a:lnSpc>
              <a:spcBef>
                <a:spcPts val="13"/>
              </a:spcBef>
            </a:pPr>
            <a:endParaRPr lang="en-US" sz="500">
              <a:latin typeface="Calibri" pitchFamily="34" charset="0"/>
            </a:endParaRPr>
          </a:p>
          <a:p>
            <a:pPr algn="ctr">
              <a:lnSpc>
                <a:spcPct val="87000"/>
              </a:lnSpc>
            </a:pPr>
            <a:r>
              <a:rPr lang="en-US" sz="1700">
                <a:solidFill>
                  <a:srgbClr val="FFFFFF"/>
                </a:solidFill>
                <a:latin typeface="Kruti Dev 010" pitchFamily="2" charset="0"/>
              </a:rPr>
              <a:t>izdkj</a:t>
            </a:r>
            <a:endParaRPr lang="en-US" sz="1700">
              <a:latin typeface="Kruti Dev 010" pitchFamily="2" charset="0"/>
            </a:endParaRPr>
          </a:p>
        </p:txBody>
      </p:sp>
      <p:sp>
        <p:nvSpPr>
          <p:cNvPr id="4189" name="object 9"/>
          <p:cNvSpPr txBox="1">
            <a:spLocks noChangeArrowheads="1"/>
          </p:cNvSpPr>
          <p:nvPr/>
        </p:nvSpPr>
        <p:spPr bwMode="auto">
          <a:xfrm>
            <a:off x="2411413" y="1778000"/>
            <a:ext cx="74549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500"/>
              </a:lnSpc>
              <a:spcBef>
                <a:spcPts val="13"/>
              </a:spcBef>
            </a:pPr>
            <a:endParaRPr lang="en-US" sz="500">
              <a:latin typeface="Calibri" pitchFamily="34" charset="0"/>
            </a:endParaRPr>
          </a:p>
          <a:p>
            <a:pPr algn="ctr">
              <a:lnSpc>
                <a:spcPct val="87000"/>
              </a:lnSpc>
            </a:pPr>
            <a:r>
              <a:rPr lang="en-US" sz="1700">
                <a:solidFill>
                  <a:srgbClr val="FFFFFF"/>
                </a:solidFill>
                <a:latin typeface="Kruti Dev 010" pitchFamily="2" charset="0"/>
              </a:rPr>
              <a:t>fooj.k</a:t>
            </a:r>
            <a:endParaRPr lang="en-US" sz="1700">
              <a:latin typeface="Kruti Dev 010" pitchFamily="2" charset="0"/>
            </a:endParaRPr>
          </a:p>
        </p:txBody>
      </p:sp>
      <p:sp>
        <p:nvSpPr>
          <p:cNvPr id="4190" name="object 8"/>
          <p:cNvSpPr txBox="1">
            <a:spLocks noChangeArrowheads="1"/>
          </p:cNvSpPr>
          <p:nvPr/>
        </p:nvSpPr>
        <p:spPr bwMode="auto">
          <a:xfrm>
            <a:off x="866775" y="2127250"/>
            <a:ext cx="154463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8738" indent="90488">
              <a:lnSpc>
                <a:spcPts val="1838"/>
              </a:lnSpc>
              <a:spcBef>
                <a:spcPts val="413"/>
              </a:spcBef>
            </a:pPr>
            <a:r>
              <a:rPr lang="en-US" sz="1700">
                <a:latin typeface="Kruti Dev 010" pitchFamily="2" charset="0"/>
              </a:rPr>
              <a:t>1- xEHkhj </a:t>
            </a:r>
          </a:p>
          <a:p>
            <a:pPr marL="58738" indent="90488">
              <a:lnSpc>
                <a:spcPts val="1838"/>
              </a:lnSpc>
              <a:spcBef>
                <a:spcPts val="563"/>
              </a:spcBef>
            </a:pPr>
            <a:r>
              <a:rPr lang="en-US" sz="1700">
                <a:latin typeface="Kruti Dev 010" pitchFamily="2" charset="0"/>
              </a:rPr>
              <a:t>ikuhnkj nLr%</a:t>
            </a:r>
          </a:p>
        </p:txBody>
      </p:sp>
      <p:sp>
        <p:nvSpPr>
          <p:cNvPr id="4191" name="object 7"/>
          <p:cNvSpPr txBox="1">
            <a:spLocks noChangeArrowheads="1"/>
          </p:cNvSpPr>
          <p:nvPr/>
        </p:nvSpPr>
        <p:spPr bwMode="auto">
          <a:xfrm>
            <a:off x="2411413" y="2127250"/>
            <a:ext cx="74549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7150">
              <a:lnSpc>
                <a:spcPts val="1838"/>
              </a:lnSpc>
              <a:spcBef>
                <a:spcPts val="413"/>
              </a:spcBef>
            </a:pPr>
            <a:r>
              <a:rPr lang="en-US" sz="1700">
                <a:latin typeface="Kruti Dev 010" pitchFamily="2" charset="0"/>
              </a:rPr>
              <a:t>pkSfcl ?kaVks esa 3 ;k 3 ls vf/kd ckj iryk ey ¼ikuh vf/kd ey de½ gksus dks nLr dgrs gSA </a:t>
            </a:r>
          </a:p>
          <a:p>
            <a:pPr marL="57150">
              <a:lnSpc>
                <a:spcPts val="1838"/>
              </a:lnSpc>
              <a:spcBef>
                <a:spcPts val="575"/>
              </a:spcBef>
            </a:pPr>
            <a:r>
              <a:rPr lang="en-US" sz="1700" u="sng">
                <a:latin typeface="Kruti Dev 010" pitchFamily="2" charset="0"/>
              </a:rPr>
              <a:t>uksV</a:t>
            </a:r>
            <a:r>
              <a:rPr lang="en-US" sz="1700">
                <a:latin typeface="Kruti Dev 010" pitchFamily="2" charset="0"/>
              </a:rPr>
              <a:t>&amp;Lruiku djus okys fqvks ds rhu ls vf/kd ckj ey djus dks nLr rHkh dgk tk,xk tc ey esa </a:t>
            </a:r>
          </a:p>
          <a:p>
            <a:pPr marL="57150">
              <a:lnSpc>
                <a:spcPts val="1838"/>
              </a:lnSpc>
              <a:spcBef>
                <a:spcPts val="575"/>
              </a:spcBef>
            </a:pPr>
            <a:r>
              <a:rPr lang="en-US" sz="1700">
                <a:latin typeface="Kruti Dev 010" pitchFamily="2" charset="0"/>
              </a:rPr>
              <a:t>ikuh dh ek=k vf/kd gks vkSj f“k“kqvksa dbZ ckj ey R;kx jgk gksA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6775" y="3856038"/>
            <a:ext cx="1544638" cy="615950"/>
          </a:xfrm>
          <a:prstGeom prst="rect">
            <a:avLst/>
          </a:prstGeom>
        </p:spPr>
        <p:txBody>
          <a:bodyPr lIns="0" tIns="0" rIns="0" bIns="0"/>
          <a:lstStyle/>
          <a:p>
            <a:pPr marL="59434" fontAlgn="auto">
              <a:lnSpc>
                <a:spcPct val="87416"/>
              </a:lnSpc>
              <a:spcBef>
                <a:spcPts val="420"/>
              </a:spcBef>
              <a:spcAft>
                <a:spcPts val="0"/>
              </a:spcAft>
              <a:defRPr/>
            </a:pPr>
            <a:r>
              <a:rPr sz="1750" spc="-9" dirty="0">
                <a:latin typeface="Kruti Dev 010"/>
                <a:cs typeface="Kruti Dev 010"/>
              </a:rPr>
              <a:t>2</a:t>
            </a:r>
            <a:r>
              <a:rPr sz="1750" dirty="0">
                <a:latin typeface="Kruti Dev 010"/>
                <a:cs typeface="Kruti Dev 010"/>
              </a:rPr>
              <a:t>-</a:t>
            </a:r>
            <a:r>
              <a:rPr sz="1750" spc="185" dirty="0">
                <a:latin typeface="Kruti Dev 010"/>
                <a:cs typeface="Kruti Dev 010"/>
              </a:rPr>
              <a:t> </a:t>
            </a:r>
            <a:r>
              <a:rPr sz="1750" spc="-4" dirty="0">
                <a:latin typeface="Kruti Dev 010"/>
                <a:cs typeface="Kruti Dev 010"/>
              </a:rPr>
              <a:t>[</a:t>
            </a:r>
            <a:r>
              <a:rPr sz="1750" spc="9" dirty="0">
                <a:latin typeface="Kruti Dev 010"/>
                <a:cs typeface="Kruti Dev 010"/>
              </a:rPr>
              <a:t>k</a:t>
            </a:r>
            <a:r>
              <a:rPr sz="1750" dirty="0">
                <a:latin typeface="Kruti Dev 010"/>
                <a:cs typeface="Kruti Dev 010"/>
              </a:rPr>
              <a:t>w</a:t>
            </a:r>
            <a:r>
              <a:rPr sz="1750" spc="4" dirty="0">
                <a:latin typeface="Kruti Dev 010"/>
                <a:cs typeface="Kruti Dev 010"/>
              </a:rPr>
              <a:t>u</a:t>
            </a:r>
            <a:r>
              <a:rPr sz="1750" dirty="0">
                <a:latin typeface="Kruti Dev 010"/>
                <a:cs typeface="Kruti Dev 010"/>
              </a:rPr>
              <a:t>h</a:t>
            </a:r>
            <a:r>
              <a:rPr sz="1750" spc="404" dirty="0">
                <a:latin typeface="Kruti Dev 010"/>
                <a:cs typeface="Kruti Dev 010"/>
              </a:rPr>
              <a:t> </a:t>
            </a:r>
            <a:r>
              <a:rPr sz="1750" spc="4" dirty="0">
                <a:latin typeface="Kruti Dev 010"/>
                <a:cs typeface="Kruti Dev 010"/>
              </a:rPr>
              <a:t>n</a:t>
            </a:r>
            <a:r>
              <a:rPr sz="1750" dirty="0">
                <a:latin typeface="Kruti Dev 010"/>
                <a:cs typeface="Kruti Dev 010"/>
              </a:rPr>
              <a:t>L</a:t>
            </a:r>
            <a:r>
              <a:rPr sz="1750" spc="4" dirty="0">
                <a:latin typeface="Kruti Dev 010"/>
                <a:cs typeface="Kruti Dev 010"/>
              </a:rPr>
              <a:t>r</a:t>
            </a:r>
            <a:r>
              <a:rPr sz="1750" dirty="0">
                <a:latin typeface="Kruti Dev 010"/>
                <a:cs typeface="Kruti Dev 010"/>
              </a:rPr>
              <a:t>%</a:t>
            </a:r>
            <a:endParaRPr sz="1750">
              <a:latin typeface="Kruti Dev 010"/>
              <a:cs typeface="Kruti Dev 01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11413" y="3856038"/>
            <a:ext cx="7454900" cy="615950"/>
          </a:xfrm>
          <a:prstGeom prst="rect">
            <a:avLst/>
          </a:prstGeom>
        </p:spPr>
        <p:txBody>
          <a:bodyPr lIns="0" tIns="0" rIns="0" bIns="0"/>
          <a:lstStyle/>
          <a:p>
            <a:pPr marL="57912" fontAlgn="auto">
              <a:lnSpc>
                <a:spcPct val="87416"/>
              </a:lnSpc>
              <a:spcBef>
                <a:spcPts val="420"/>
              </a:spcBef>
              <a:spcAft>
                <a:spcPts val="0"/>
              </a:spcAft>
              <a:defRPr/>
            </a:pPr>
            <a:r>
              <a:rPr sz="1750" spc="-9" dirty="0">
                <a:latin typeface="Kruti Dev 010"/>
                <a:cs typeface="Kruti Dev 010"/>
              </a:rPr>
              <a:t>b</a:t>
            </a:r>
            <a:r>
              <a:rPr sz="1750" dirty="0">
                <a:latin typeface="Kruti Dev 010"/>
                <a:cs typeface="Kruti Dev 010"/>
              </a:rPr>
              <a:t>l</a:t>
            </a:r>
            <a:r>
              <a:rPr sz="1750" spc="-9" dirty="0">
                <a:latin typeface="Kruti Dev 010"/>
                <a:cs typeface="Kruti Dev 010"/>
              </a:rPr>
              <a:t>e</a:t>
            </a:r>
            <a:r>
              <a:rPr sz="1750" spc="-4" dirty="0">
                <a:latin typeface="Kruti Dev 010"/>
                <a:cs typeface="Kruti Dev 010"/>
              </a:rPr>
              <a:t>s</a:t>
            </a:r>
            <a:r>
              <a:rPr sz="1750" dirty="0">
                <a:latin typeface="Kruti Dev 010"/>
                <a:cs typeface="Kruti Dev 010"/>
              </a:rPr>
              <a:t>a </a:t>
            </a:r>
            <a:r>
              <a:rPr sz="1750" spc="-9" dirty="0">
                <a:latin typeface="Kruti Dev 010"/>
                <a:cs typeface="Kruti Dev 010"/>
              </a:rPr>
              <a:t>e</a:t>
            </a:r>
            <a:r>
              <a:rPr sz="1750" dirty="0">
                <a:latin typeface="Kruti Dev 010"/>
                <a:cs typeface="Kruti Dev 010"/>
              </a:rPr>
              <a:t>y</a:t>
            </a:r>
            <a:r>
              <a:rPr sz="1750" spc="9" dirty="0">
                <a:latin typeface="Kruti Dev 010"/>
                <a:cs typeface="Kruti Dev 010"/>
              </a:rPr>
              <a:t> </a:t>
            </a:r>
            <a:r>
              <a:rPr sz="1750" spc="-9" dirty="0">
                <a:latin typeface="Kruti Dev 010"/>
                <a:cs typeface="Kruti Dev 010"/>
              </a:rPr>
              <a:t>e</a:t>
            </a:r>
            <a:r>
              <a:rPr sz="1750" spc="-4" dirty="0">
                <a:latin typeface="Kruti Dev 010"/>
                <a:cs typeface="Kruti Dev 010"/>
              </a:rPr>
              <a:t>s</a:t>
            </a:r>
            <a:r>
              <a:rPr sz="1750" dirty="0">
                <a:latin typeface="Kruti Dev 010"/>
                <a:cs typeface="Kruti Dev 010"/>
              </a:rPr>
              <a:t>a</a:t>
            </a:r>
            <a:r>
              <a:rPr sz="1750" spc="29" dirty="0">
                <a:latin typeface="Kruti Dev 010"/>
                <a:cs typeface="Kruti Dev 010"/>
              </a:rPr>
              <a:t> </a:t>
            </a:r>
            <a:r>
              <a:rPr sz="1750" spc="-4" dirty="0">
                <a:latin typeface="Kruti Dev 010"/>
                <a:cs typeface="Kruti Dev 010"/>
              </a:rPr>
              <a:t>[</a:t>
            </a:r>
            <a:r>
              <a:rPr sz="1750" spc="4" dirty="0">
                <a:latin typeface="Kruti Dev 010"/>
                <a:cs typeface="Kruti Dev 010"/>
              </a:rPr>
              <a:t>k</a:t>
            </a:r>
            <a:r>
              <a:rPr sz="1750" spc="-4" dirty="0">
                <a:latin typeface="Kruti Dev 010"/>
                <a:cs typeface="Kruti Dev 010"/>
              </a:rPr>
              <a:t>w</a:t>
            </a:r>
            <a:r>
              <a:rPr sz="1750" dirty="0">
                <a:latin typeface="Kruti Dev 010"/>
                <a:cs typeface="Kruti Dev 010"/>
              </a:rPr>
              <a:t>u</a:t>
            </a:r>
            <a:r>
              <a:rPr sz="1750" spc="9" dirty="0">
                <a:latin typeface="Kruti Dev 010"/>
                <a:cs typeface="Kruti Dev 010"/>
              </a:rPr>
              <a:t> </a:t>
            </a:r>
            <a:r>
              <a:rPr sz="1750" dirty="0">
                <a:latin typeface="Kruti Dev 010"/>
                <a:cs typeface="Kruti Dev 010"/>
              </a:rPr>
              <a:t>v</a:t>
            </a:r>
            <a:r>
              <a:rPr sz="1750" spc="4" dirty="0">
                <a:latin typeface="Kruti Dev 010"/>
                <a:cs typeface="Kruti Dev 010"/>
              </a:rPr>
              <a:t>k</a:t>
            </a:r>
            <a:r>
              <a:rPr sz="1750" dirty="0">
                <a:latin typeface="Kruti Dev 010"/>
                <a:cs typeface="Kruti Dev 010"/>
              </a:rPr>
              <a:t>rk</a:t>
            </a:r>
            <a:r>
              <a:rPr sz="1750" spc="-9" dirty="0">
                <a:latin typeface="Kruti Dev 010"/>
                <a:cs typeface="Kruti Dev 010"/>
              </a:rPr>
              <a:t> </a:t>
            </a:r>
            <a:r>
              <a:rPr sz="1750" spc="-4" dirty="0">
                <a:latin typeface="Kruti Dev 010"/>
                <a:cs typeface="Kruti Dev 010"/>
              </a:rPr>
              <a:t>g</a:t>
            </a:r>
            <a:r>
              <a:rPr sz="1750" spc="-314" dirty="0">
                <a:latin typeface="Kruti Dev 010"/>
                <a:cs typeface="Kruti Dev 010"/>
              </a:rPr>
              <a:t>]</a:t>
            </a:r>
            <a:r>
              <a:rPr sz="1750" dirty="0">
                <a:latin typeface="Kruti Dev 010"/>
                <a:cs typeface="Kruti Dev 010"/>
              </a:rPr>
              <a:t>S</a:t>
            </a:r>
            <a:r>
              <a:rPr sz="1750" spc="309" dirty="0">
                <a:latin typeface="Kruti Dev 010"/>
                <a:cs typeface="Kruti Dev 010"/>
              </a:rPr>
              <a:t> </a:t>
            </a:r>
            <a:r>
              <a:rPr sz="1750" spc="4" dirty="0">
                <a:latin typeface="Kruti Dev 010"/>
                <a:cs typeface="Kruti Dev 010"/>
              </a:rPr>
              <a:t>f</a:t>
            </a:r>
            <a:r>
              <a:rPr sz="1750" spc="-9" dirty="0">
                <a:latin typeface="Kruti Dev 010"/>
                <a:cs typeface="Kruti Dev 010"/>
              </a:rPr>
              <a:t>t</a:t>
            </a:r>
            <a:r>
              <a:rPr sz="1750" dirty="0">
                <a:latin typeface="Kruti Dev 010"/>
                <a:cs typeface="Kruti Dev 010"/>
              </a:rPr>
              <a:t>lls</a:t>
            </a:r>
            <a:r>
              <a:rPr sz="1750" spc="24" dirty="0">
                <a:latin typeface="Kruti Dev 010"/>
                <a:cs typeface="Kruti Dev 010"/>
              </a:rPr>
              <a:t> </a:t>
            </a:r>
            <a:r>
              <a:rPr sz="1750" dirty="0">
                <a:latin typeface="Kruti Dev 010"/>
                <a:cs typeface="Kruti Dev 010"/>
              </a:rPr>
              <a:t>l</a:t>
            </a:r>
            <a:r>
              <a:rPr sz="1750" spc="-4" dirty="0">
                <a:latin typeface="Kruti Dev 010"/>
                <a:cs typeface="Kruti Dev 010"/>
              </a:rPr>
              <a:t>a</a:t>
            </a:r>
            <a:r>
              <a:rPr sz="1750" spc="-9" dirty="0">
                <a:latin typeface="Kruti Dev 010"/>
                <a:cs typeface="Kruti Dev 010"/>
              </a:rPr>
              <a:t>Ø</a:t>
            </a:r>
            <a:r>
              <a:rPr sz="1750" spc="4" dirty="0">
                <a:latin typeface="Kruti Dev 010"/>
                <a:cs typeface="Kruti Dev 010"/>
              </a:rPr>
              <a:t>f</a:t>
            </a:r>
            <a:r>
              <a:rPr sz="1750" spc="-9" dirty="0">
                <a:latin typeface="Kruti Dev 010"/>
                <a:cs typeface="Kruti Dev 010"/>
              </a:rPr>
              <a:t>e</a:t>
            </a:r>
            <a:r>
              <a:rPr sz="1750" dirty="0">
                <a:latin typeface="Kruti Dev 010"/>
                <a:cs typeface="Kruti Dev 010"/>
              </a:rPr>
              <a:t>r</a:t>
            </a:r>
            <a:r>
              <a:rPr sz="1750" spc="34" dirty="0">
                <a:latin typeface="Kruti Dev 010"/>
                <a:cs typeface="Kruti Dev 010"/>
              </a:rPr>
              <a:t> </a:t>
            </a:r>
            <a:r>
              <a:rPr sz="1750" spc="-9" dirty="0">
                <a:latin typeface="Kruti Dev 010"/>
                <a:cs typeface="Kruti Dev 010"/>
              </a:rPr>
              <a:t>c</a:t>
            </a:r>
            <a:r>
              <a:rPr sz="1750" spc="4" dirty="0">
                <a:latin typeface="Kruti Dev 010"/>
                <a:cs typeface="Kruti Dev 010"/>
              </a:rPr>
              <a:t>P</a:t>
            </a:r>
            <a:r>
              <a:rPr sz="1750" spc="-9" dirty="0">
                <a:latin typeface="Kruti Dev 010"/>
                <a:cs typeface="Kruti Dev 010"/>
              </a:rPr>
              <a:t>p</a:t>
            </a:r>
            <a:r>
              <a:rPr sz="1750" dirty="0">
                <a:latin typeface="Kruti Dev 010"/>
                <a:cs typeface="Kruti Dev 010"/>
              </a:rPr>
              <a:t>s </a:t>
            </a:r>
            <a:r>
              <a:rPr sz="1750" spc="-9" dirty="0">
                <a:latin typeface="Kruti Dev 010"/>
                <a:cs typeface="Kruti Dev 010"/>
              </a:rPr>
              <a:t>d</a:t>
            </a:r>
            <a:r>
              <a:rPr sz="1750" dirty="0">
                <a:latin typeface="Kruti Dev 010"/>
                <a:cs typeface="Kruti Dev 010"/>
              </a:rPr>
              <a:t>h</a:t>
            </a:r>
            <a:r>
              <a:rPr sz="1750" spc="14" dirty="0">
                <a:latin typeface="Kruti Dev 010"/>
                <a:cs typeface="Kruti Dev 010"/>
              </a:rPr>
              <a:t> </a:t>
            </a:r>
            <a:r>
              <a:rPr sz="1750" dirty="0">
                <a:latin typeface="Kruti Dev 010"/>
                <a:cs typeface="Kruti Dev 010"/>
              </a:rPr>
              <a:t>v</a:t>
            </a:r>
            <a:r>
              <a:rPr sz="1750" spc="4" dirty="0">
                <a:latin typeface="Kruti Dev 010"/>
                <a:cs typeface="Kruti Dev 010"/>
              </a:rPr>
              <a:t>k</a:t>
            </a:r>
            <a:r>
              <a:rPr sz="1750" spc="-4" dirty="0">
                <a:latin typeface="Kruti Dev 010"/>
                <a:cs typeface="Kruti Dev 010"/>
              </a:rPr>
              <a:t>a</a:t>
            </a:r>
            <a:r>
              <a:rPr sz="1750" dirty="0">
                <a:latin typeface="Kruti Dev 010"/>
                <a:cs typeface="Kruti Dev 010"/>
              </a:rPr>
              <a:t>r</a:t>
            </a:r>
            <a:r>
              <a:rPr sz="1750" spc="4" dirty="0">
                <a:latin typeface="Kruti Dev 010"/>
                <a:cs typeface="Kruti Dev 010"/>
              </a:rPr>
              <a:t>k</a:t>
            </a:r>
            <a:r>
              <a:rPr sz="1750" dirty="0">
                <a:latin typeface="Kruti Dev 010"/>
                <a:cs typeface="Kruti Dev 010"/>
              </a:rPr>
              <a:t>s r</a:t>
            </a:r>
            <a:r>
              <a:rPr sz="1750" spc="9" dirty="0">
                <a:latin typeface="Kruti Dev 010"/>
                <a:cs typeface="Kruti Dev 010"/>
              </a:rPr>
              <a:t>F</a:t>
            </a:r>
            <a:r>
              <a:rPr sz="1750" spc="4" dirty="0">
                <a:latin typeface="Kruti Dev 010"/>
                <a:cs typeface="Kruti Dev 010"/>
              </a:rPr>
              <a:t>k</a:t>
            </a:r>
            <a:r>
              <a:rPr sz="1750" dirty="0">
                <a:latin typeface="Kruti Dev 010"/>
                <a:cs typeface="Kruti Dev 010"/>
              </a:rPr>
              <a:t>k</a:t>
            </a:r>
            <a:r>
              <a:rPr sz="1750" spc="-29" dirty="0">
                <a:latin typeface="Kruti Dev 010"/>
                <a:cs typeface="Kruti Dev 010"/>
              </a:rPr>
              <a:t> </a:t>
            </a:r>
            <a:r>
              <a:rPr sz="1750" spc="-9" dirty="0">
                <a:latin typeface="Kruti Dev 010"/>
                <a:cs typeface="Kruti Dev 010"/>
              </a:rPr>
              <a:t>i</a:t>
            </a:r>
            <a:r>
              <a:rPr sz="1750" spc="4" dirty="0">
                <a:latin typeface="Kruti Dev 010"/>
                <a:cs typeface="Kruti Dev 010"/>
              </a:rPr>
              <a:t>k</a:t>
            </a:r>
            <a:r>
              <a:rPr sz="1750" spc="-4" dirty="0">
                <a:latin typeface="Kruti Dev 010"/>
                <a:cs typeface="Kruti Dev 010"/>
              </a:rPr>
              <a:t>s</a:t>
            </a:r>
            <a:r>
              <a:rPr sz="1750" spc="4" dirty="0">
                <a:latin typeface="Kruti Dev 010"/>
                <a:cs typeface="Kruti Dev 010"/>
              </a:rPr>
              <a:t>"k</a:t>
            </a:r>
            <a:r>
              <a:rPr sz="1750" spc="-4" dirty="0">
                <a:latin typeface="Kruti Dev 010"/>
                <a:cs typeface="Kruti Dev 010"/>
              </a:rPr>
              <a:t>.</a:t>
            </a:r>
            <a:r>
              <a:rPr sz="1750" dirty="0">
                <a:latin typeface="Kruti Dev 010"/>
                <a:cs typeface="Kruti Dev 010"/>
              </a:rPr>
              <a:t>k</a:t>
            </a:r>
            <a:r>
              <a:rPr sz="1750" spc="-9" dirty="0">
                <a:latin typeface="Kruti Dev 010"/>
                <a:cs typeface="Kruti Dev 010"/>
              </a:rPr>
              <a:t> </a:t>
            </a:r>
            <a:r>
              <a:rPr sz="1750" dirty="0">
                <a:latin typeface="Kruti Dev 010"/>
                <a:cs typeface="Kruti Dev 010"/>
              </a:rPr>
              <a:t>Lrj</a:t>
            </a:r>
            <a:r>
              <a:rPr sz="1750" spc="29" dirty="0">
                <a:latin typeface="Kruti Dev 010"/>
                <a:cs typeface="Kruti Dev 010"/>
              </a:rPr>
              <a:t> </a:t>
            </a:r>
            <a:r>
              <a:rPr sz="1750" spc="-9" dirty="0">
                <a:latin typeface="Kruti Dev 010"/>
                <a:cs typeface="Kruti Dev 010"/>
              </a:rPr>
              <a:t>e</a:t>
            </a:r>
            <a:r>
              <a:rPr sz="1750" spc="-4" dirty="0">
                <a:latin typeface="Kruti Dev 010"/>
                <a:cs typeface="Kruti Dev 010"/>
              </a:rPr>
              <a:t>s</a:t>
            </a:r>
            <a:r>
              <a:rPr sz="1750" dirty="0">
                <a:latin typeface="Kruti Dev 010"/>
                <a:cs typeface="Kruti Dev 010"/>
              </a:rPr>
              <a:t>a r</a:t>
            </a:r>
            <a:r>
              <a:rPr sz="1750" spc="-4" dirty="0">
                <a:latin typeface="Kruti Dev 010"/>
                <a:cs typeface="Kruti Dev 010"/>
              </a:rPr>
              <a:t>s</a:t>
            </a:r>
            <a:r>
              <a:rPr sz="1750" spc="-9" dirty="0">
                <a:latin typeface="Kruti Dev 010"/>
                <a:cs typeface="Kruti Dev 010"/>
              </a:rPr>
              <a:t>t</a:t>
            </a:r>
            <a:r>
              <a:rPr sz="1750" dirty="0">
                <a:latin typeface="Kruti Dev 010"/>
                <a:cs typeface="Kruti Dev 010"/>
              </a:rPr>
              <a:t>h</a:t>
            </a:r>
            <a:r>
              <a:rPr sz="1750" spc="14" dirty="0">
                <a:latin typeface="Kruti Dev 010"/>
                <a:cs typeface="Kruti Dev 010"/>
              </a:rPr>
              <a:t> </a:t>
            </a:r>
            <a:r>
              <a:rPr sz="1750" dirty="0">
                <a:latin typeface="Kruti Dev 010"/>
                <a:cs typeface="Kruti Dev 010"/>
              </a:rPr>
              <a:t>ls </a:t>
            </a:r>
            <a:r>
              <a:rPr sz="1750" spc="4" dirty="0">
                <a:latin typeface="Kruti Dev 010"/>
                <a:cs typeface="Kruti Dev 010"/>
              </a:rPr>
              <a:t>{kf</a:t>
            </a:r>
            <a:r>
              <a:rPr sz="1750" dirty="0">
                <a:latin typeface="Kruti Dev 010"/>
                <a:cs typeface="Kruti Dev 010"/>
              </a:rPr>
              <a:t>r</a:t>
            </a:r>
            <a:r>
              <a:rPr sz="1750" spc="-14" dirty="0">
                <a:latin typeface="Kruti Dev 010"/>
                <a:cs typeface="Kruti Dev 010"/>
              </a:rPr>
              <a:t> </a:t>
            </a:r>
            <a:r>
              <a:rPr sz="1750" spc="-4" dirty="0">
                <a:latin typeface="Kruti Dev 010"/>
                <a:cs typeface="Kruti Dev 010"/>
              </a:rPr>
              <a:t>g</a:t>
            </a:r>
            <a:r>
              <a:rPr sz="1750" spc="4" dirty="0">
                <a:latin typeface="Kruti Dev 010"/>
                <a:cs typeface="Kruti Dev 010"/>
              </a:rPr>
              <a:t>k</a:t>
            </a:r>
            <a:r>
              <a:rPr sz="1750" spc="-4" dirty="0">
                <a:latin typeface="Kruti Dev 010"/>
                <a:cs typeface="Kruti Dev 010"/>
              </a:rPr>
              <a:t>s</a:t>
            </a:r>
            <a:r>
              <a:rPr sz="1750" dirty="0">
                <a:latin typeface="Kruti Dev 010"/>
                <a:cs typeface="Kruti Dev 010"/>
              </a:rPr>
              <a:t>rh</a:t>
            </a:r>
            <a:r>
              <a:rPr sz="1750" spc="-9" dirty="0">
                <a:latin typeface="Kruti Dev 010"/>
                <a:cs typeface="Kruti Dev 010"/>
              </a:rPr>
              <a:t> </a:t>
            </a:r>
            <a:r>
              <a:rPr sz="1750" spc="-4" dirty="0">
                <a:latin typeface="Kruti Dev 010"/>
                <a:cs typeface="Kruti Dev 010"/>
              </a:rPr>
              <a:t>g</a:t>
            </a:r>
            <a:r>
              <a:rPr sz="1750" spc="-9" dirty="0">
                <a:latin typeface="Kruti Dev 010"/>
                <a:cs typeface="Kruti Dev 010"/>
              </a:rPr>
              <a:t>S</a:t>
            </a:r>
            <a:r>
              <a:rPr sz="1750" dirty="0">
                <a:latin typeface="Kruti Dev 010"/>
                <a:cs typeface="Kruti Dev 010"/>
              </a:rPr>
              <a:t>A</a:t>
            </a:r>
            <a:endParaRPr sz="1750">
              <a:latin typeface="Kruti Dev 010"/>
              <a:cs typeface="Kruti Dev 010"/>
            </a:endParaRPr>
          </a:p>
        </p:txBody>
      </p:sp>
      <p:sp>
        <p:nvSpPr>
          <p:cNvPr id="4194" name="object 4"/>
          <p:cNvSpPr txBox="1">
            <a:spLocks noChangeArrowheads="1"/>
          </p:cNvSpPr>
          <p:nvPr/>
        </p:nvSpPr>
        <p:spPr bwMode="auto">
          <a:xfrm>
            <a:off x="866775" y="4471988"/>
            <a:ext cx="154463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8738">
              <a:lnSpc>
                <a:spcPts val="1838"/>
              </a:lnSpc>
              <a:spcBef>
                <a:spcPts val="400"/>
              </a:spcBef>
            </a:pPr>
            <a:r>
              <a:rPr lang="en-US" sz="1700">
                <a:latin typeface="Kruti Dev 010" pitchFamily="2" charset="0"/>
              </a:rPr>
              <a:t>3-yxkrkj jgus </a:t>
            </a:r>
          </a:p>
          <a:p>
            <a:pPr marL="58738">
              <a:lnSpc>
                <a:spcPts val="1838"/>
              </a:lnSpc>
              <a:spcBef>
                <a:spcPts val="563"/>
              </a:spcBef>
            </a:pPr>
            <a:r>
              <a:rPr lang="en-US" sz="1700">
                <a:latin typeface="Kruti Dev 010" pitchFamily="2" charset="0"/>
              </a:rPr>
              <a:t>okyk nLr</a:t>
            </a:r>
          </a:p>
        </p:txBody>
      </p:sp>
      <p:sp>
        <p:nvSpPr>
          <p:cNvPr id="4195" name="object 3"/>
          <p:cNvSpPr txBox="1">
            <a:spLocks noChangeArrowheads="1"/>
          </p:cNvSpPr>
          <p:nvPr/>
        </p:nvSpPr>
        <p:spPr bwMode="auto">
          <a:xfrm>
            <a:off x="2411413" y="4471988"/>
            <a:ext cx="74549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7150">
              <a:lnSpc>
                <a:spcPts val="1838"/>
              </a:lnSpc>
              <a:spcBef>
                <a:spcPts val="400"/>
              </a:spcBef>
            </a:pPr>
            <a:r>
              <a:rPr lang="en-US" sz="1700">
                <a:latin typeface="Kruti Dev 010" pitchFamily="2" charset="0"/>
              </a:rPr>
              <a:t>;g nLr 14 fnuksa ls vf/kd fnu rd yxkrkj jgrk gS rFkk ey esa [kwu Hkh vk ldrk gSA dqiksf’kr </a:t>
            </a:r>
          </a:p>
          <a:p>
            <a:pPr marL="57150">
              <a:lnSpc>
                <a:spcPts val="1838"/>
              </a:lnSpc>
              <a:spcBef>
                <a:spcPts val="575"/>
              </a:spcBef>
            </a:pPr>
            <a:r>
              <a:rPr lang="en-US" sz="1700">
                <a:latin typeface="Kruti Dev 010" pitchFamily="2" charset="0"/>
              </a:rPr>
              <a:t>cPpksa rFkk ,p-vkb-Z oh- ls laØfer cPpksa dks bl izdkj ds nLr gksus dh lEHkkouk vf/kd gksrh gSA </a:t>
            </a:r>
          </a:p>
          <a:p>
            <a:pPr marL="57150">
              <a:lnSpc>
                <a:spcPts val="1838"/>
              </a:lnSpc>
              <a:spcBef>
                <a:spcPts val="575"/>
              </a:spcBef>
            </a:pPr>
            <a:r>
              <a:rPr lang="en-US" sz="1700">
                <a:latin typeface="Kruti Dev 010" pitchFamily="2" charset="0"/>
              </a:rPr>
              <a:t>vkuk xEHkhj nh?kZLFkk;h nLr dk ladsr gSA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987550" y="950913"/>
            <a:ext cx="6172200" cy="549275"/>
          </a:xfrm>
          <a:prstGeom prst="rect">
            <a:avLst/>
          </a:prstGeom>
        </p:spPr>
        <p:txBody>
          <a:bodyPr lIns="0" tIns="0" rIns="0" bIns="0"/>
          <a:lstStyle/>
          <a:p>
            <a:pPr marL="1993392" fontAlgn="auto">
              <a:lnSpc>
                <a:spcPct val="87416"/>
              </a:lnSpc>
              <a:spcBef>
                <a:spcPts val="290"/>
              </a:spcBef>
              <a:spcAft>
                <a:spcPts val="0"/>
              </a:spcAft>
              <a:defRPr/>
            </a:pPr>
            <a:r>
              <a:rPr sz="3500" spc="4" dirty="0">
                <a:latin typeface="Kruti Dev 010"/>
                <a:cs typeface="Kruti Dev 010"/>
              </a:rPr>
              <a:t>n</a:t>
            </a:r>
            <a:r>
              <a:rPr sz="3500" dirty="0">
                <a:latin typeface="Kruti Dev 010"/>
                <a:cs typeface="Kruti Dev 010"/>
              </a:rPr>
              <a:t>Lr</a:t>
            </a:r>
            <a:r>
              <a:rPr sz="3500" spc="529" dirty="0">
                <a:latin typeface="Kruti Dev 010"/>
                <a:cs typeface="Kruti Dev 010"/>
              </a:rPr>
              <a:t> </a:t>
            </a:r>
            <a:r>
              <a:rPr sz="3500" spc="4" dirty="0">
                <a:latin typeface="Kruti Dev 010"/>
                <a:cs typeface="Kruti Dev 010"/>
              </a:rPr>
              <a:t>d</a:t>
            </a:r>
            <a:r>
              <a:rPr sz="3500" dirty="0">
                <a:latin typeface="Kruti Dev 010"/>
                <a:cs typeface="Kruti Dev 010"/>
              </a:rPr>
              <a:t>s</a:t>
            </a:r>
            <a:r>
              <a:rPr sz="3500" spc="129" dirty="0">
                <a:latin typeface="Kruti Dev 010"/>
                <a:cs typeface="Kruti Dev 010"/>
              </a:rPr>
              <a:t> </a:t>
            </a:r>
            <a:r>
              <a:rPr sz="3500" spc="4" dirty="0">
                <a:latin typeface="Kruti Dev 010"/>
                <a:cs typeface="Kruti Dev 010"/>
              </a:rPr>
              <a:t>izd</a:t>
            </a:r>
            <a:r>
              <a:rPr sz="3500" spc="-4" dirty="0">
                <a:latin typeface="Kruti Dev 010"/>
                <a:cs typeface="Kruti Dev 010"/>
              </a:rPr>
              <a:t>k</a:t>
            </a:r>
            <a:r>
              <a:rPr sz="3500" dirty="0">
                <a:latin typeface="Kruti Dev 010"/>
                <a:cs typeface="Kruti Dev 010"/>
              </a:rPr>
              <a:t>j</a:t>
            </a:r>
            <a:endParaRPr sz="3500">
              <a:latin typeface="Kruti Dev 010"/>
              <a:cs typeface="Kruti Dev 01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8"/>
          <p:cNvSpPr>
            <a:spLocks/>
          </p:cNvSpPr>
          <p:nvPr/>
        </p:nvSpPr>
        <p:spPr bwMode="auto">
          <a:xfrm>
            <a:off x="0" y="6754813"/>
            <a:ext cx="10691813" cy="30162"/>
          </a:xfrm>
          <a:custGeom>
            <a:avLst/>
            <a:gdLst>
              <a:gd name="T0" fmla="*/ 0 w 10692384"/>
              <a:gd name="T1" fmla="*/ 29848 h 30479"/>
              <a:gd name="T2" fmla="*/ 10691237 w 10692384"/>
              <a:gd name="T3" fmla="*/ 29848 h 30479"/>
              <a:gd name="T4" fmla="*/ 10691237 w 10692384"/>
              <a:gd name="T5" fmla="*/ 0 h 30479"/>
              <a:gd name="T6" fmla="*/ 0 w 10692384"/>
              <a:gd name="T7" fmla="*/ 0 h 30479"/>
              <a:gd name="T8" fmla="*/ 0 w 10692384"/>
              <a:gd name="T9" fmla="*/ 29848 h 30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384"/>
              <a:gd name="T16" fmla="*/ 0 h 30479"/>
              <a:gd name="T17" fmla="*/ 10692384 w 10692384"/>
              <a:gd name="T18" fmla="*/ 30479 h 304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384" h="30479">
                <a:moveTo>
                  <a:pt x="0" y="30479"/>
                </a:moveTo>
                <a:lnTo>
                  <a:pt x="10692384" y="30479"/>
                </a:lnTo>
                <a:lnTo>
                  <a:pt x="10692384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3" name="object 49"/>
          <p:cNvSpPr>
            <a:spLocks/>
          </p:cNvSpPr>
          <p:nvPr/>
        </p:nvSpPr>
        <p:spPr bwMode="auto">
          <a:xfrm>
            <a:off x="-6350" y="1338263"/>
            <a:ext cx="10704513" cy="752475"/>
          </a:xfrm>
          <a:custGeom>
            <a:avLst/>
            <a:gdLst>
              <a:gd name="T0" fmla="*/ 10698353 w 10704576"/>
              <a:gd name="T1" fmla="*/ 0 h 752856"/>
              <a:gd name="T2" fmla="*/ 6096 w 10704576"/>
              <a:gd name="T3" fmla="*/ 0 h 752856"/>
              <a:gd name="T4" fmla="*/ 6096 w 10704576"/>
              <a:gd name="T5" fmla="*/ 752094 h 752856"/>
              <a:gd name="T6" fmla="*/ 10698353 w 10704576"/>
              <a:gd name="T7" fmla="*/ 752094 h 752856"/>
              <a:gd name="T8" fmla="*/ 10698353 w 10704576"/>
              <a:gd name="T9" fmla="*/ 0 h 7528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52856"/>
              <a:gd name="T17" fmla="*/ 10704576 w 10704576"/>
              <a:gd name="T18" fmla="*/ 752856 h 7528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52856">
                <a:moveTo>
                  <a:pt x="10698480" y="0"/>
                </a:moveTo>
                <a:lnTo>
                  <a:pt x="6096" y="0"/>
                </a:lnTo>
                <a:lnTo>
                  <a:pt x="6096" y="752856"/>
                </a:lnTo>
                <a:lnTo>
                  <a:pt x="10698480" y="752856"/>
                </a:lnTo>
                <a:lnTo>
                  <a:pt x="10698480" y="0"/>
                </a:lnTo>
                <a:close/>
              </a:path>
            </a:pathLst>
          </a:custGeom>
          <a:solidFill>
            <a:srgbClr val="FDFDF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4" name="object 51"/>
          <p:cNvSpPr>
            <a:spLocks/>
          </p:cNvSpPr>
          <p:nvPr/>
        </p:nvSpPr>
        <p:spPr bwMode="auto">
          <a:xfrm>
            <a:off x="-6350" y="2844800"/>
            <a:ext cx="10704513" cy="752475"/>
          </a:xfrm>
          <a:custGeom>
            <a:avLst/>
            <a:gdLst>
              <a:gd name="T0" fmla="*/ 10698353 w 10704576"/>
              <a:gd name="T1" fmla="*/ 0 h 752856"/>
              <a:gd name="T2" fmla="*/ 6096 w 10704576"/>
              <a:gd name="T3" fmla="*/ 0 h 752856"/>
              <a:gd name="T4" fmla="*/ 6096 w 10704576"/>
              <a:gd name="T5" fmla="*/ 752094 h 752856"/>
              <a:gd name="T6" fmla="*/ 10698353 w 10704576"/>
              <a:gd name="T7" fmla="*/ 752094 h 752856"/>
              <a:gd name="T8" fmla="*/ 10698353 w 10704576"/>
              <a:gd name="T9" fmla="*/ 0 h 7528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52856"/>
              <a:gd name="T17" fmla="*/ 10704576 w 10704576"/>
              <a:gd name="T18" fmla="*/ 752856 h 7528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52856">
                <a:moveTo>
                  <a:pt x="10698480" y="0"/>
                </a:moveTo>
                <a:lnTo>
                  <a:pt x="6096" y="0"/>
                </a:lnTo>
                <a:lnTo>
                  <a:pt x="6096" y="752856"/>
                </a:lnTo>
                <a:lnTo>
                  <a:pt x="10698480" y="752856"/>
                </a:lnTo>
                <a:lnTo>
                  <a:pt x="10698480" y="0"/>
                </a:lnTo>
                <a:close/>
              </a:path>
            </a:pathLst>
          </a:custGeom>
          <a:solidFill>
            <a:srgbClr val="FBFBF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5" name="object 52"/>
          <p:cNvSpPr>
            <a:spLocks/>
          </p:cNvSpPr>
          <p:nvPr/>
        </p:nvSpPr>
        <p:spPr bwMode="auto">
          <a:xfrm>
            <a:off x="-6350" y="3597275"/>
            <a:ext cx="10704513" cy="222250"/>
          </a:xfrm>
          <a:custGeom>
            <a:avLst/>
            <a:gdLst>
              <a:gd name="T0" fmla="*/ 10698353 w 10704576"/>
              <a:gd name="T1" fmla="*/ 0 h 222503"/>
              <a:gd name="T2" fmla="*/ 6096 w 10704576"/>
              <a:gd name="T3" fmla="*/ 0 h 222503"/>
              <a:gd name="T4" fmla="*/ 6096 w 10704576"/>
              <a:gd name="T5" fmla="*/ 221997 h 222503"/>
              <a:gd name="T6" fmla="*/ 10698353 w 10704576"/>
              <a:gd name="T7" fmla="*/ 221997 h 222503"/>
              <a:gd name="T8" fmla="*/ 10698353 w 10704576"/>
              <a:gd name="T9" fmla="*/ 0 h 2225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222503"/>
              <a:gd name="T17" fmla="*/ 10704576 w 10704576"/>
              <a:gd name="T18" fmla="*/ 222503 h 2225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222503">
                <a:moveTo>
                  <a:pt x="10698480" y="0"/>
                </a:moveTo>
                <a:lnTo>
                  <a:pt x="6096" y="0"/>
                </a:lnTo>
                <a:lnTo>
                  <a:pt x="6096" y="222503"/>
                </a:lnTo>
                <a:lnTo>
                  <a:pt x="10698480" y="222503"/>
                </a:lnTo>
                <a:lnTo>
                  <a:pt x="10698480" y="0"/>
                </a:lnTo>
                <a:close/>
              </a:path>
            </a:pathLst>
          </a:custGeom>
          <a:solidFill>
            <a:srgbClr val="FAFAF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6" name="object 53"/>
          <p:cNvSpPr>
            <a:spLocks/>
          </p:cNvSpPr>
          <p:nvPr/>
        </p:nvSpPr>
        <p:spPr bwMode="auto">
          <a:xfrm>
            <a:off x="-6350" y="3819525"/>
            <a:ext cx="10704513" cy="76200"/>
          </a:xfrm>
          <a:custGeom>
            <a:avLst/>
            <a:gdLst>
              <a:gd name="T0" fmla="*/ 10698353 w 10704576"/>
              <a:gd name="T1" fmla="*/ 0 h 76200"/>
              <a:gd name="T2" fmla="*/ 6096 w 10704576"/>
              <a:gd name="T3" fmla="*/ 0 h 76200"/>
              <a:gd name="T4" fmla="*/ 6096 w 10704576"/>
              <a:gd name="T5" fmla="*/ 76200 h 76200"/>
              <a:gd name="T6" fmla="*/ 10698353 w 10704576"/>
              <a:gd name="T7" fmla="*/ 76200 h 76200"/>
              <a:gd name="T8" fmla="*/ 10698353 w 10704576"/>
              <a:gd name="T9" fmla="*/ 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6200"/>
              <a:gd name="T17" fmla="*/ 10704576 w 10704576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6200">
                <a:moveTo>
                  <a:pt x="10698480" y="0"/>
                </a:moveTo>
                <a:lnTo>
                  <a:pt x="6096" y="0"/>
                </a:lnTo>
                <a:lnTo>
                  <a:pt x="6096" y="76200"/>
                </a:lnTo>
                <a:lnTo>
                  <a:pt x="10698480" y="76200"/>
                </a:lnTo>
                <a:lnTo>
                  <a:pt x="10698480" y="0"/>
                </a:lnTo>
                <a:close/>
              </a:path>
            </a:pathLst>
          </a:custGeom>
          <a:solidFill>
            <a:srgbClr val="F9F9F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7" name="object 54"/>
          <p:cNvSpPr>
            <a:spLocks/>
          </p:cNvSpPr>
          <p:nvPr/>
        </p:nvSpPr>
        <p:spPr bwMode="auto">
          <a:xfrm>
            <a:off x="-6350" y="3895725"/>
            <a:ext cx="10704513" cy="76200"/>
          </a:xfrm>
          <a:custGeom>
            <a:avLst/>
            <a:gdLst>
              <a:gd name="T0" fmla="*/ 10698353 w 10704576"/>
              <a:gd name="T1" fmla="*/ 0 h 76200"/>
              <a:gd name="T2" fmla="*/ 6096 w 10704576"/>
              <a:gd name="T3" fmla="*/ 0 h 76200"/>
              <a:gd name="T4" fmla="*/ 6096 w 10704576"/>
              <a:gd name="T5" fmla="*/ 76200 h 76200"/>
              <a:gd name="T6" fmla="*/ 10698353 w 10704576"/>
              <a:gd name="T7" fmla="*/ 76200 h 76200"/>
              <a:gd name="T8" fmla="*/ 10698353 w 10704576"/>
              <a:gd name="T9" fmla="*/ 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6200"/>
              <a:gd name="T17" fmla="*/ 10704576 w 10704576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6200">
                <a:moveTo>
                  <a:pt x="10698480" y="0"/>
                </a:moveTo>
                <a:lnTo>
                  <a:pt x="6096" y="0"/>
                </a:lnTo>
                <a:lnTo>
                  <a:pt x="6096" y="76200"/>
                </a:lnTo>
                <a:lnTo>
                  <a:pt x="10698480" y="76200"/>
                </a:lnTo>
                <a:lnTo>
                  <a:pt x="10698480" y="0"/>
                </a:lnTo>
                <a:close/>
              </a:path>
            </a:pathLst>
          </a:custGeom>
          <a:solidFill>
            <a:srgbClr val="F8F8F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8" name="object 55"/>
          <p:cNvSpPr>
            <a:spLocks/>
          </p:cNvSpPr>
          <p:nvPr/>
        </p:nvSpPr>
        <p:spPr bwMode="auto">
          <a:xfrm>
            <a:off x="-6350" y="3971925"/>
            <a:ext cx="10704513" cy="76200"/>
          </a:xfrm>
          <a:custGeom>
            <a:avLst/>
            <a:gdLst>
              <a:gd name="T0" fmla="*/ 10698353 w 10704576"/>
              <a:gd name="T1" fmla="*/ 0 h 76200"/>
              <a:gd name="T2" fmla="*/ 6096 w 10704576"/>
              <a:gd name="T3" fmla="*/ 0 h 76200"/>
              <a:gd name="T4" fmla="*/ 6096 w 10704576"/>
              <a:gd name="T5" fmla="*/ 76200 h 76200"/>
              <a:gd name="T6" fmla="*/ 10698353 w 10704576"/>
              <a:gd name="T7" fmla="*/ 76200 h 76200"/>
              <a:gd name="T8" fmla="*/ 10698353 w 10704576"/>
              <a:gd name="T9" fmla="*/ 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6200"/>
              <a:gd name="T17" fmla="*/ 10704576 w 10704576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6200">
                <a:moveTo>
                  <a:pt x="10698480" y="0"/>
                </a:moveTo>
                <a:lnTo>
                  <a:pt x="6096" y="0"/>
                </a:lnTo>
                <a:lnTo>
                  <a:pt x="6096" y="76200"/>
                </a:lnTo>
                <a:lnTo>
                  <a:pt x="10698480" y="76200"/>
                </a:lnTo>
                <a:lnTo>
                  <a:pt x="10698480" y="0"/>
                </a:lnTo>
                <a:close/>
              </a:path>
            </a:pathLst>
          </a:custGeom>
          <a:solidFill>
            <a:srgbClr val="F7F7F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9" name="object 56"/>
          <p:cNvSpPr>
            <a:spLocks/>
          </p:cNvSpPr>
          <p:nvPr/>
        </p:nvSpPr>
        <p:spPr bwMode="auto">
          <a:xfrm>
            <a:off x="-6350" y="4048125"/>
            <a:ext cx="10704513" cy="73025"/>
          </a:xfrm>
          <a:custGeom>
            <a:avLst/>
            <a:gdLst>
              <a:gd name="T0" fmla="*/ 10698353 w 10704576"/>
              <a:gd name="T1" fmla="*/ 0 h 73151"/>
              <a:gd name="T2" fmla="*/ 6096 w 10704576"/>
              <a:gd name="T3" fmla="*/ 0 h 73151"/>
              <a:gd name="T4" fmla="*/ 6096 w 10704576"/>
              <a:gd name="T5" fmla="*/ 72899 h 73151"/>
              <a:gd name="T6" fmla="*/ 10698353 w 10704576"/>
              <a:gd name="T7" fmla="*/ 72899 h 73151"/>
              <a:gd name="T8" fmla="*/ 10698353 w 10704576"/>
              <a:gd name="T9" fmla="*/ 0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3151"/>
              <a:gd name="T17" fmla="*/ 10704576 w 10704576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3151">
                <a:moveTo>
                  <a:pt x="10698480" y="0"/>
                </a:moveTo>
                <a:lnTo>
                  <a:pt x="6096" y="0"/>
                </a:lnTo>
                <a:lnTo>
                  <a:pt x="6096" y="73151"/>
                </a:lnTo>
                <a:lnTo>
                  <a:pt x="10698480" y="73151"/>
                </a:lnTo>
                <a:lnTo>
                  <a:pt x="10698480" y="0"/>
                </a:lnTo>
                <a:close/>
              </a:path>
            </a:pathLst>
          </a:custGeom>
          <a:solidFill>
            <a:srgbClr val="F6F6F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30" name="object 57"/>
          <p:cNvSpPr>
            <a:spLocks/>
          </p:cNvSpPr>
          <p:nvPr/>
        </p:nvSpPr>
        <p:spPr bwMode="auto">
          <a:xfrm>
            <a:off x="-6350" y="4121150"/>
            <a:ext cx="10704513" cy="69850"/>
          </a:xfrm>
          <a:custGeom>
            <a:avLst/>
            <a:gdLst>
              <a:gd name="T0" fmla="*/ 10698353 w 10704576"/>
              <a:gd name="T1" fmla="*/ 0 h 70104"/>
              <a:gd name="T2" fmla="*/ 6096 w 10704576"/>
              <a:gd name="T3" fmla="*/ 0 h 70104"/>
              <a:gd name="T4" fmla="*/ 6096 w 10704576"/>
              <a:gd name="T5" fmla="*/ 69597 h 70104"/>
              <a:gd name="T6" fmla="*/ 10698353 w 10704576"/>
              <a:gd name="T7" fmla="*/ 69597 h 70104"/>
              <a:gd name="T8" fmla="*/ 10698353 w 10704576"/>
              <a:gd name="T9" fmla="*/ 0 h 70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0104"/>
              <a:gd name="T17" fmla="*/ 10704576 w 10704576"/>
              <a:gd name="T18" fmla="*/ 70104 h 70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0104">
                <a:moveTo>
                  <a:pt x="10698480" y="0"/>
                </a:moveTo>
                <a:lnTo>
                  <a:pt x="6096" y="0"/>
                </a:lnTo>
                <a:lnTo>
                  <a:pt x="6096" y="70104"/>
                </a:lnTo>
                <a:lnTo>
                  <a:pt x="10698480" y="70104"/>
                </a:lnTo>
                <a:lnTo>
                  <a:pt x="10698480" y="0"/>
                </a:lnTo>
                <a:close/>
              </a:path>
            </a:pathLst>
          </a:custGeom>
          <a:solidFill>
            <a:srgbClr val="F5F5F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31" name="object 58"/>
          <p:cNvSpPr>
            <a:spLocks/>
          </p:cNvSpPr>
          <p:nvPr/>
        </p:nvSpPr>
        <p:spPr bwMode="auto">
          <a:xfrm>
            <a:off x="-6350" y="4191000"/>
            <a:ext cx="10704513" cy="65088"/>
          </a:xfrm>
          <a:custGeom>
            <a:avLst/>
            <a:gdLst>
              <a:gd name="T0" fmla="*/ 10698353 w 10704576"/>
              <a:gd name="T1" fmla="*/ 0 h 64007"/>
              <a:gd name="T2" fmla="*/ 6096 w 10704576"/>
              <a:gd name="T3" fmla="*/ 0 h 64007"/>
              <a:gd name="T4" fmla="*/ 6096 w 10704576"/>
              <a:gd name="T5" fmla="*/ 66187 h 64007"/>
              <a:gd name="T6" fmla="*/ 10698353 w 10704576"/>
              <a:gd name="T7" fmla="*/ 66187 h 64007"/>
              <a:gd name="T8" fmla="*/ 10698353 w 10704576"/>
              <a:gd name="T9" fmla="*/ 0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64007"/>
              <a:gd name="T17" fmla="*/ 10704576 w 10704576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64007">
                <a:moveTo>
                  <a:pt x="10698480" y="0"/>
                </a:moveTo>
                <a:lnTo>
                  <a:pt x="6096" y="0"/>
                </a:lnTo>
                <a:lnTo>
                  <a:pt x="6096" y="64007"/>
                </a:lnTo>
                <a:lnTo>
                  <a:pt x="10698480" y="64007"/>
                </a:lnTo>
                <a:lnTo>
                  <a:pt x="10698480" y="0"/>
                </a:lnTo>
                <a:close/>
              </a:path>
            </a:pathLst>
          </a:custGeom>
          <a:solidFill>
            <a:srgbClr val="F4F4F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32" name="object 59"/>
          <p:cNvSpPr>
            <a:spLocks/>
          </p:cNvSpPr>
          <p:nvPr/>
        </p:nvSpPr>
        <p:spPr bwMode="auto">
          <a:xfrm>
            <a:off x="-6350" y="4256088"/>
            <a:ext cx="10704513" cy="60325"/>
          </a:xfrm>
          <a:custGeom>
            <a:avLst/>
            <a:gdLst>
              <a:gd name="T0" fmla="*/ 10698353 w 10704576"/>
              <a:gd name="T1" fmla="*/ 0 h 60960"/>
              <a:gd name="T2" fmla="*/ 6096 w 10704576"/>
              <a:gd name="T3" fmla="*/ 0 h 60960"/>
              <a:gd name="T4" fmla="*/ 6096 w 10704576"/>
              <a:gd name="T5" fmla="*/ 59697 h 60960"/>
              <a:gd name="T6" fmla="*/ 10698353 w 10704576"/>
              <a:gd name="T7" fmla="*/ 59697 h 60960"/>
              <a:gd name="T8" fmla="*/ 10698353 w 10704576"/>
              <a:gd name="T9" fmla="*/ 0 h 60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60960"/>
              <a:gd name="T17" fmla="*/ 10704576 w 10704576"/>
              <a:gd name="T18" fmla="*/ 60960 h 60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60960">
                <a:moveTo>
                  <a:pt x="10698480" y="0"/>
                </a:moveTo>
                <a:lnTo>
                  <a:pt x="6096" y="0"/>
                </a:lnTo>
                <a:lnTo>
                  <a:pt x="6096" y="60960"/>
                </a:lnTo>
                <a:lnTo>
                  <a:pt x="10698480" y="60960"/>
                </a:lnTo>
                <a:lnTo>
                  <a:pt x="10698480" y="0"/>
                </a:lnTo>
                <a:close/>
              </a:path>
            </a:pathLst>
          </a:custGeom>
          <a:solidFill>
            <a:srgbClr val="F3F3F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33" name="object 60"/>
          <p:cNvSpPr>
            <a:spLocks/>
          </p:cNvSpPr>
          <p:nvPr/>
        </p:nvSpPr>
        <p:spPr bwMode="auto">
          <a:xfrm>
            <a:off x="-6350" y="4316413"/>
            <a:ext cx="10704513" cy="63500"/>
          </a:xfrm>
          <a:custGeom>
            <a:avLst/>
            <a:gdLst>
              <a:gd name="T0" fmla="*/ 10698353 w 10704576"/>
              <a:gd name="T1" fmla="*/ 0 h 64007"/>
              <a:gd name="T2" fmla="*/ 6096 w 10704576"/>
              <a:gd name="T3" fmla="*/ 0 h 64007"/>
              <a:gd name="T4" fmla="*/ 6096 w 10704576"/>
              <a:gd name="T5" fmla="*/ 62997 h 64007"/>
              <a:gd name="T6" fmla="*/ 10698353 w 10704576"/>
              <a:gd name="T7" fmla="*/ 62997 h 64007"/>
              <a:gd name="T8" fmla="*/ 10698353 w 10704576"/>
              <a:gd name="T9" fmla="*/ 0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64007"/>
              <a:gd name="T17" fmla="*/ 10704576 w 10704576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64007">
                <a:moveTo>
                  <a:pt x="10698480" y="0"/>
                </a:moveTo>
                <a:lnTo>
                  <a:pt x="6096" y="0"/>
                </a:lnTo>
                <a:lnTo>
                  <a:pt x="6096" y="64007"/>
                </a:lnTo>
                <a:lnTo>
                  <a:pt x="10698480" y="64007"/>
                </a:lnTo>
                <a:lnTo>
                  <a:pt x="10698480" y="0"/>
                </a:lnTo>
                <a:close/>
              </a:path>
            </a:pathLst>
          </a:cu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34" name="object 61"/>
          <p:cNvSpPr>
            <a:spLocks/>
          </p:cNvSpPr>
          <p:nvPr/>
        </p:nvSpPr>
        <p:spPr bwMode="auto">
          <a:xfrm>
            <a:off x="-6350" y="4379913"/>
            <a:ext cx="10704513" cy="61912"/>
          </a:xfrm>
          <a:custGeom>
            <a:avLst/>
            <a:gdLst>
              <a:gd name="T0" fmla="*/ 10698353 w 10704576"/>
              <a:gd name="T1" fmla="*/ 0 h 60960"/>
              <a:gd name="T2" fmla="*/ 6096 w 10704576"/>
              <a:gd name="T3" fmla="*/ 0 h 60960"/>
              <a:gd name="T4" fmla="*/ 6096 w 10704576"/>
              <a:gd name="T5" fmla="*/ 62879 h 60960"/>
              <a:gd name="T6" fmla="*/ 10698353 w 10704576"/>
              <a:gd name="T7" fmla="*/ 62879 h 60960"/>
              <a:gd name="T8" fmla="*/ 10698353 w 10704576"/>
              <a:gd name="T9" fmla="*/ 0 h 60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60960"/>
              <a:gd name="T17" fmla="*/ 10704576 w 10704576"/>
              <a:gd name="T18" fmla="*/ 60960 h 60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60960">
                <a:moveTo>
                  <a:pt x="10698480" y="0"/>
                </a:moveTo>
                <a:lnTo>
                  <a:pt x="6096" y="0"/>
                </a:lnTo>
                <a:lnTo>
                  <a:pt x="6096" y="60960"/>
                </a:lnTo>
                <a:lnTo>
                  <a:pt x="10698480" y="60960"/>
                </a:lnTo>
                <a:lnTo>
                  <a:pt x="10698480" y="0"/>
                </a:ln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35" name="object 62"/>
          <p:cNvSpPr>
            <a:spLocks/>
          </p:cNvSpPr>
          <p:nvPr/>
        </p:nvSpPr>
        <p:spPr bwMode="auto">
          <a:xfrm>
            <a:off x="-6350" y="4441825"/>
            <a:ext cx="10704513" cy="63500"/>
          </a:xfrm>
          <a:custGeom>
            <a:avLst/>
            <a:gdLst>
              <a:gd name="T0" fmla="*/ 10698353 w 10704576"/>
              <a:gd name="T1" fmla="*/ 0 h 64007"/>
              <a:gd name="T2" fmla="*/ 6096 w 10704576"/>
              <a:gd name="T3" fmla="*/ 0 h 64007"/>
              <a:gd name="T4" fmla="*/ 6096 w 10704576"/>
              <a:gd name="T5" fmla="*/ 62997 h 64007"/>
              <a:gd name="T6" fmla="*/ 10698353 w 10704576"/>
              <a:gd name="T7" fmla="*/ 62997 h 64007"/>
              <a:gd name="T8" fmla="*/ 10698353 w 10704576"/>
              <a:gd name="T9" fmla="*/ 0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64007"/>
              <a:gd name="T17" fmla="*/ 10704576 w 10704576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64007">
                <a:moveTo>
                  <a:pt x="10698480" y="0"/>
                </a:moveTo>
                <a:lnTo>
                  <a:pt x="6096" y="0"/>
                </a:lnTo>
                <a:lnTo>
                  <a:pt x="6096" y="64007"/>
                </a:lnTo>
                <a:lnTo>
                  <a:pt x="10698480" y="64007"/>
                </a:lnTo>
                <a:lnTo>
                  <a:pt x="10698480" y="0"/>
                </a:lnTo>
                <a:close/>
              </a:path>
            </a:pathLst>
          </a:custGeom>
          <a:solidFill>
            <a:srgbClr val="F0F0F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36" name="object 63"/>
          <p:cNvSpPr>
            <a:spLocks/>
          </p:cNvSpPr>
          <p:nvPr/>
        </p:nvSpPr>
        <p:spPr bwMode="auto">
          <a:xfrm>
            <a:off x="-6350" y="4505325"/>
            <a:ext cx="10704513" cy="66675"/>
          </a:xfrm>
          <a:custGeom>
            <a:avLst/>
            <a:gdLst>
              <a:gd name="T0" fmla="*/ 10698353 w 10704576"/>
              <a:gd name="T1" fmla="*/ 1 h 67055"/>
              <a:gd name="T2" fmla="*/ 6096 w 10704576"/>
              <a:gd name="T3" fmla="*/ 1 h 67055"/>
              <a:gd name="T4" fmla="*/ 6096 w 10704576"/>
              <a:gd name="T5" fmla="*/ 66298 h 67055"/>
              <a:gd name="T6" fmla="*/ 10698353 w 10704576"/>
              <a:gd name="T7" fmla="*/ 66298 h 67055"/>
              <a:gd name="T8" fmla="*/ 10698353 w 10704576"/>
              <a:gd name="T9" fmla="*/ 1 h 670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67055"/>
              <a:gd name="T17" fmla="*/ 10704576 w 10704576"/>
              <a:gd name="T18" fmla="*/ 67055 h 670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67055">
                <a:moveTo>
                  <a:pt x="10698480" y="1"/>
                </a:moveTo>
                <a:lnTo>
                  <a:pt x="6096" y="1"/>
                </a:lnTo>
                <a:lnTo>
                  <a:pt x="6096" y="67056"/>
                </a:lnTo>
                <a:lnTo>
                  <a:pt x="10698480" y="67056"/>
                </a:lnTo>
                <a:lnTo>
                  <a:pt x="10698480" y="1"/>
                </a:lnTo>
                <a:close/>
              </a:path>
            </a:pathLst>
          </a:custGeom>
          <a:solidFill>
            <a:srgbClr val="EFEFE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37" name="object 64"/>
          <p:cNvSpPr>
            <a:spLocks/>
          </p:cNvSpPr>
          <p:nvPr/>
        </p:nvSpPr>
        <p:spPr bwMode="auto">
          <a:xfrm>
            <a:off x="-6350" y="4572000"/>
            <a:ext cx="10704513" cy="76200"/>
          </a:xfrm>
          <a:custGeom>
            <a:avLst/>
            <a:gdLst>
              <a:gd name="T0" fmla="*/ 10698353 w 10704576"/>
              <a:gd name="T1" fmla="*/ 0 h 76200"/>
              <a:gd name="T2" fmla="*/ 6096 w 10704576"/>
              <a:gd name="T3" fmla="*/ 0 h 76200"/>
              <a:gd name="T4" fmla="*/ 6096 w 10704576"/>
              <a:gd name="T5" fmla="*/ 76200 h 76200"/>
              <a:gd name="T6" fmla="*/ 10698353 w 10704576"/>
              <a:gd name="T7" fmla="*/ 76200 h 76200"/>
              <a:gd name="T8" fmla="*/ 10698353 w 10704576"/>
              <a:gd name="T9" fmla="*/ 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6200"/>
              <a:gd name="T17" fmla="*/ 10704576 w 10704576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6200">
                <a:moveTo>
                  <a:pt x="10698480" y="0"/>
                </a:moveTo>
                <a:lnTo>
                  <a:pt x="6096" y="0"/>
                </a:lnTo>
                <a:lnTo>
                  <a:pt x="6096" y="76200"/>
                </a:lnTo>
                <a:lnTo>
                  <a:pt x="10698480" y="76200"/>
                </a:lnTo>
                <a:lnTo>
                  <a:pt x="10698480" y="0"/>
                </a:lnTo>
                <a:close/>
              </a:path>
            </a:pathLst>
          </a:custGeom>
          <a:solidFill>
            <a:srgbClr val="EEEEE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38" name="object 65"/>
          <p:cNvSpPr>
            <a:spLocks/>
          </p:cNvSpPr>
          <p:nvPr/>
        </p:nvSpPr>
        <p:spPr bwMode="auto">
          <a:xfrm>
            <a:off x="-6350" y="4648200"/>
            <a:ext cx="10704513" cy="76200"/>
          </a:xfrm>
          <a:custGeom>
            <a:avLst/>
            <a:gdLst>
              <a:gd name="T0" fmla="*/ 10698353 w 10704576"/>
              <a:gd name="T1" fmla="*/ 0 h 76200"/>
              <a:gd name="T2" fmla="*/ 6096 w 10704576"/>
              <a:gd name="T3" fmla="*/ 0 h 76200"/>
              <a:gd name="T4" fmla="*/ 6096 w 10704576"/>
              <a:gd name="T5" fmla="*/ 76200 h 76200"/>
              <a:gd name="T6" fmla="*/ 10698353 w 10704576"/>
              <a:gd name="T7" fmla="*/ 76200 h 76200"/>
              <a:gd name="T8" fmla="*/ 10698353 w 10704576"/>
              <a:gd name="T9" fmla="*/ 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6200"/>
              <a:gd name="T17" fmla="*/ 10704576 w 10704576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6200">
                <a:moveTo>
                  <a:pt x="10698480" y="0"/>
                </a:moveTo>
                <a:lnTo>
                  <a:pt x="6096" y="0"/>
                </a:lnTo>
                <a:lnTo>
                  <a:pt x="6096" y="76200"/>
                </a:lnTo>
                <a:lnTo>
                  <a:pt x="10698480" y="76200"/>
                </a:lnTo>
                <a:lnTo>
                  <a:pt x="10698480" y="0"/>
                </a:lnTo>
                <a:close/>
              </a:path>
            </a:pathLst>
          </a:custGeom>
          <a:solidFill>
            <a:srgbClr val="EDEDE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39" name="object 66"/>
          <p:cNvSpPr>
            <a:spLocks/>
          </p:cNvSpPr>
          <p:nvPr/>
        </p:nvSpPr>
        <p:spPr bwMode="auto">
          <a:xfrm>
            <a:off x="-6350" y="4724400"/>
            <a:ext cx="10704513" cy="73025"/>
          </a:xfrm>
          <a:custGeom>
            <a:avLst/>
            <a:gdLst>
              <a:gd name="T0" fmla="*/ 10698353 w 10704576"/>
              <a:gd name="T1" fmla="*/ 0 h 73151"/>
              <a:gd name="T2" fmla="*/ 6096 w 10704576"/>
              <a:gd name="T3" fmla="*/ 0 h 73151"/>
              <a:gd name="T4" fmla="*/ 6096 w 10704576"/>
              <a:gd name="T5" fmla="*/ 72900 h 73151"/>
              <a:gd name="T6" fmla="*/ 10698353 w 10704576"/>
              <a:gd name="T7" fmla="*/ 72900 h 73151"/>
              <a:gd name="T8" fmla="*/ 10698353 w 10704576"/>
              <a:gd name="T9" fmla="*/ 0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3151"/>
              <a:gd name="T17" fmla="*/ 10704576 w 10704576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3151">
                <a:moveTo>
                  <a:pt x="10698480" y="0"/>
                </a:moveTo>
                <a:lnTo>
                  <a:pt x="6096" y="0"/>
                </a:lnTo>
                <a:lnTo>
                  <a:pt x="6096" y="73152"/>
                </a:lnTo>
                <a:lnTo>
                  <a:pt x="10698480" y="73152"/>
                </a:lnTo>
                <a:lnTo>
                  <a:pt x="10698480" y="0"/>
                </a:lnTo>
                <a:close/>
              </a:path>
            </a:pathLst>
          </a:custGeom>
          <a:solidFill>
            <a:srgbClr val="ECECE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40" name="object 67"/>
          <p:cNvSpPr>
            <a:spLocks/>
          </p:cNvSpPr>
          <p:nvPr/>
        </p:nvSpPr>
        <p:spPr bwMode="auto">
          <a:xfrm>
            <a:off x="-6350" y="4797425"/>
            <a:ext cx="10704513" cy="76200"/>
          </a:xfrm>
          <a:custGeom>
            <a:avLst/>
            <a:gdLst>
              <a:gd name="T0" fmla="*/ 10698353 w 10704576"/>
              <a:gd name="T1" fmla="*/ 0 h 76200"/>
              <a:gd name="T2" fmla="*/ 6096 w 10704576"/>
              <a:gd name="T3" fmla="*/ 0 h 76200"/>
              <a:gd name="T4" fmla="*/ 6096 w 10704576"/>
              <a:gd name="T5" fmla="*/ 76200 h 76200"/>
              <a:gd name="T6" fmla="*/ 10698353 w 10704576"/>
              <a:gd name="T7" fmla="*/ 76200 h 76200"/>
              <a:gd name="T8" fmla="*/ 10698353 w 10704576"/>
              <a:gd name="T9" fmla="*/ 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6200"/>
              <a:gd name="T17" fmla="*/ 10704576 w 10704576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6200">
                <a:moveTo>
                  <a:pt x="10698480" y="0"/>
                </a:moveTo>
                <a:lnTo>
                  <a:pt x="6096" y="0"/>
                </a:lnTo>
                <a:lnTo>
                  <a:pt x="6096" y="76200"/>
                </a:lnTo>
                <a:lnTo>
                  <a:pt x="10698480" y="76200"/>
                </a:lnTo>
                <a:lnTo>
                  <a:pt x="10698480" y="0"/>
                </a:lnTo>
                <a:close/>
              </a:path>
            </a:pathLst>
          </a:custGeom>
          <a:solidFill>
            <a:srgbClr val="EBEBE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41" name="object 68"/>
          <p:cNvSpPr>
            <a:spLocks/>
          </p:cNvSpPr>
          <p:nvPr/>
        </p:nvSpPr>
        <p:spPr bwMode="auto">
          <a:xfrm>
            <a:off x="-6350" y="4873625"/>
            <a:ext cx="10704513" cy="76200"/>
          </a:xfrm>
          <a:custGeom>
            <a:avLst/>
            <a:gdLst>
              <a:gd name="T0" fmla="*/ 10698353 w 10704576"/>
              <a:gd name="T1" fmla="*/ 0 h 76200"/>
              <a:gd name="T2" fmla="*/ 6096 w 10704576"/>
              <a:gd name="T3" fmla="*/ 0 h 76200"/>
              <a:gd name="T4" fmla="*/ 6096 w 10704576"/>
              <a:gd name="T5" fmla="*/ 76200 h 76200"/>
              <a:gd name="T6" fmla="*/ 10698353 w 10704576"/>
              <a:gd name="T7" fmla="*/ 76200 h 76200"/>
              <a:gd name="T8" fmla="*/ 10698353 w 10704576"/>
              <a:gd name="T9" fmla="*/ 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6200"/>
              <a:gd name="T17" fmla="*/ 10704576 w 10704576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6200">
                <a:moveTo>
                  <a:pt x="10698480" y="0"/>
                </a:moveTo>
                <a:lnTo>
                  <a:pt x="6096" y="0"/>
                </a:lnTo>
                <a:lnTo>
                  <a:pt x="6096" y="76200"/>
                </a:lnTo>
                <a:lnTo>
                  <a:pt x="10698480" y="76200"/>
                </a:lnTo>
                <a:lnTo>
                  <a:pt x="10698480" y="0"/>
                </a:lnTo>
                <a:close/>
              </a:path>
            </a:pathLst>
          </a:cu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42" name="object 69"/>
          <p:cNvSpPr>
            <a:spLocks/>
          </p:cNvSpPr>
          <p:nvPr/>
        </p:nvSpPr>
        <p:spPr bwMode="auto">
          <a:xfrm>
            <a:off x="-6350" y="4949825"/>
            <a:ext cx="10704513" cy="73025"/>
          </a:xfrm>
          <a:custGeom>
            <a:avLst/>
            <a:gdLst>
              <a:gd name="T0" fmla="*/ 10698353 w 10704576"/>
              <a:gd name="T1" fmla="*/ 0 h 73151"/>
              <a:gd name="T2" fmla="*/ 6096 w 10704576"/>
              <a:gd name="T3" fmla="*/ 0 h 73151"/>
              <a:gd name="T4" fmla="*/ 6096 w 10704576"/>
              <a:gd name="T5" fmla="*/ 72899 h 73151"/>
              <a:gd name="T6" fmla="*/ 10698353 w 10704576"/>
              <a:gd name="T7" fmla="*/ 72899 h 73151"/>
              <a:gd name="T8" fmla="*/ 10698353 w 10704576"/>
              <a:gd name="T9" fmla="*/ 0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3151"/>
              <a:gd name="T17" fmla="*/ 10704576 w 10704576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3151">
                <a:moveTo>
                  <a:pt x="10698480" y="0"/>
                </a:moveTo>
                <a:lnTo>
                  <a:pt x="6096" y="0"/>
                </a:lnTo>
                <a:lnTo>
                  <a:pt x="6096" y="73151"/>
                </a:lnTo>
                <a:lnTo>
                  <a:pt x="10698480" y="73151"/>
                </a:lnTo>
                <a:lnTo>
                  <a:pt x="10698480" y="0"/>
                </a:lnTo>
                <a:close/>
              </a:path>
            </a:pathLst>
          </a:custGeom>
          <a:solidFill>
            <a:srgbClr val="E9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43" name="object 70"/>
          <p:cNvSpPr>
            <a:spLocks/>
          </p:cNvSpPr>
          <p:nvPr/>
        </p:nvSpPr>
        <p:spPr bwMode="auto">
          <a:xfrm>
            <a:off x="-6350" y="5022850"/>
            <a:ext cx="10704513" cy="76200"/>
          </a:xfrm>
          <a:custGeom>
            <a:avLst/>
            <a:gdLst>
              <a:gd name="T0" fmla="*/ 10698353 w 10704576"/>
              <a:gd name="T1" fmla="*/ 0 h 76200"/>
              <a:gd name="T2" fmla="*/ 6096 w 10704576"/>
              <a:gd name="T3" fmla="*/ 0 h 76200"/>
              <a:gd name="T4" fmla="*/ 6096 w 10704576"/>
              <a:gd name="T5" fmla="*/ 76200 h 76200"/>
              <a:gd name="T6" fmla="*/ 10698353 w 10704576"/>
              <a:gd name="T7" fmla="*/ 76200 h 76200"/>
              <a:gd name="T8" fmla="*/ 10698353 w 10704576"/>
              <a:gd name="T9" fmla="*/ 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6200"/>
              <a:gd name="T17" fmla="*/ 10704576 w 10704576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6200">
                <a:moveTo>
                  <a:pt x="10698480" y="0"/>
                </a:moveTo>
                <a:lnTo>
                  <a:pt x="6096" y="0"/>
                </a:lnTo>
                <a:lnTo>
                  <a:pt x="6096" y="76200"/>
                </a:lnTo>
                <a:lnTo>
                  <a:pt x="10698480" y="76200"/>
                </a:lnTo>
                <a:lnTo>
                  <a:pt x="10698480" y="0"/>
                </a:lnTo>
                <a:close/>
              </a:path>
            </a:pathLst>
          </a:custGeom>
          <a:solidFill>
            <a:srgbClr val="E8E8E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44" name="object 71"/>
          <p:cNvSpPr>
            <a:spLocks/>
          </p:cNvSpPr>
          <p:nvPr/>
        </p:nvSpPr>
        <p:spPr bwMode="auto">
          <a:xfrm>
            <a:off x="-6350" y="5099050"/>
            <a:ext cx="10704513" cy="76200"/>
          </a:xfrm>
          <a:custGeom>
            <a:avLst/>
            <a:gdLst>
              <a:gd name="T0" fmla="*/ 10698353 w 10704576"/>
              <a:gd name="T1" fmla="*/ 0 h 76200"/>
              <a:gd name="T2" fmla="*/ 6096 w 10704576"/>
              <a:gd name="T3" fmla="*/ 0 h 76200"/>
              <a:gd name="T4" fmla="*/ 6096 w 10704576"/>
              <a:gd name="T5" fmla="*/ 76200 h 76200"/>
              <a:gd name="T6" fmla="*/ 10698353 w 10704576"/>
              <a:gd name="T7" fmla="*/ 76200 h 76200"/>
              <a:gd name="T8" fmla="*/ 10698353 w 10704576"/>
              <a:gd name="T9" fmla="*/ 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6200"/>
              <a:gd name="T17" fmla="*/ 10704576 w 10704576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6200">
                <a:moveTo>
                  <a:pt x="10698480" y="0"/>
                </a:moveTo>
                <a:lnTo>
                  <a:pt x="6096" y="0"/>
                </a:lnTo>
                <a:lnTo>
                  <a:pt x="6096" y="76200"/>
                </a:lnTo>
                <a:lnTo>
                  <a:pt x="10698480" y="76200"/>
                </a:lnTo>
                <a:lnTo>
                  <a:pt x="10698480" y="0"/>
                </a:lnTo>
                <a:close/>
              </a:path>
            </a:pathLst>
          </a:custGeom>
          <a:solidFill>
            <a:srgbClr val="E7E7E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45" name="object 72"/>
          <p:cNvSpPr>
            <a:spLocks/>
          </p:cNvSpPr>
          <p:nvPr/>
        </p:nvSpPr>
        <p:spPr bwMode="auto">
          <a:xfrm>
            <a:off x="-6350" y="5175250"/>
            <a:ext cx="10704513" cy="74613"/>
          </a:xfrm>
          <a:custGeom>
            <a:avLst/>
            <a:gdLst>
              <a:gd name="T0" fmla="*/ 10698353 w 10704576"/>
              <a:gd name="T1" fmla="*/ 0 h 73151"/>
              <a:gd name="T2" fmla="*/ 6096 w 10704576"/>
              <a:gd name="T3" fmla="*/ 0 h 73151"/>
              <a:gd name="T4" fmla="*/ 6096 w 10704576"/>
              <a:gd name="T5" fmla="*/ 76104 h 73151"/>
              <a:gd name="T6" fmla="*/ 10698353 w 10704576"/>
              <a:gd name="T7" fmla="*/ 76104 h 73151"/>
              <a:gd name="T8" fmla="*/ 10698353 w 10704576"/>
              <a:gd name="T9" fmla="*/ 0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3151"/>
              <a:gd name="T17" fmla="*/ 10704576 w 10704576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3151">
                <a:moveTo>
                  <a:pt x="10698480" y="0"/>
                </a:moveTo>
                <a:lnTo>
                  <a:pt x="6096" y="0"/>
                </a:lnTo>
                <a:lnTo>
                  <a:pt x="6096" y="73151"/>
                </a:lnTo>
                <a:lnTo>
                  <a:pt x="10698480" y="73151"/>
                </a:lnTo>
                <a:lnTo>
                  <a:pt x="10698480" y="0"/>
                </a:ln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46" name="object 73"/>
          <p:cNvSpPr>
            <a:spLocks/>
          </p:cNvSpPr>
          <p:nvPr/>
        </p:nvSpPr>
        <p:spPr bwMode="auto">
          <a:xfrm>
            <a:off x="-6350" y="5249863"/>
            <a:ext cx="10704513" cy="69850"/>
          </a:xfrm>
          <a:custGeom>
            <a:avLst/>
            <a:gdLst>
              <a:gd name="T0" fmla="*/ 10698353 w 10704576"/>
              <a:gd name="T1" fmla="*/ 0 h 70104"/>
              <a:gd name="T2" fmla="*/ 6096 w 10704576"/>
              <a:gd name="T3" fmla="*/ 0 h 70104"/>
              <a:gd name="T4" fmla="*/ 6096 w 10704576"/>
              <a:gd name="T5" fmla="*/ 69597 h 70104"/>
              <a:gd name="T6" fmla="*/ 10698353 w 10704576"/>
              <a:gd name="T7" fmla="*/ 69597 h 70104"/>
              <a:gd name="T8" fmla="*/ 10698353 w 10704576"/>
              <a:gd name="T9" fmla="*/ 0 h 70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0104"/>
              <a:gd name="T17" fmla="*/ 10704576 w 10704576"/>
              <a:gd name="T18" fmla="*/ 70104 h 70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0104">
                <a:moveTo>
                  <a:pt x="10698480" y="0"/>
                </a:moveTo>
                <a:lnTo>
                  <a:pt x="6096" y="0"/>
                </a:lnTo>
                <a:lnTo>
                  <a:pt x="6096" y="70104"/>
                </a:lnTo>
                <a:lnTo>
                  <a:pt x="10698480" y="70104"/>
                </a:lnTo>
                <a:lnTo>
                  <a:pt x="10698480" y="0"/>
                </a:lnTo>
                <a:close/>
              </a:path>
            </a:pathLst>
          </a:custGeom>
          <a:solidFill>
            <a:srgbClr val="E5E5E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47" name="object 74"/>
          <p:cNvSpPr>
            <a:spLocks/>
          </p:cNvSpPr>
          <p:nvPr/>
        </p:nvSpPr>
        <p:spPr bwMode="auto">
          <a:xfrm>
            <a:off x="-6350" y="5319713"/>
            <a:ext cx="10704513" cy="63500"/>
          </a:xfrm>
          <a:custGeom>
            <a:avLst/>
            <a:gdLst>
              <a:gd name="T0" fmla="*/ 10698353 w 10704576"/>
              <a:gd name="T1" fmla="*/ 0 h 64007"/>
              <a:gd name="T2" fmla="*/ 6096 w 10704576"/>
              <a:gd name="T3" fmla="*/ 0 h 64007"/>
              <a:gd name="T4" fmla="*/ 6096 w 10704576"/>
              <a:gd name="T5" fmla="*/ 62997 h 64007"/>
              <a:gd name="T6" fmla="*/ 10698353 w 10704576"/>
              <a:gd name="T7" fmla="*/ 62997 h 64007"/>
              <a:gd name="T8" fmla="*/ 10698353 w 10704576"/>
              <a:gd name="T9" fmla="*/ 0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64007"/>
              <a:gd name="T17" fmla="*/ 10704576 w 10704576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64007">
                <a:moveTo>
                  <a:pt x="10698480" y="0"/>
                </a:moveTo>
                <a:lnTo>
                  <a:pt x="6096" y="0"/>
                </a:lnTo>
                <a:lnTo>
                  <a:pt x="6096" y="64007"/>
                </a:lnTo>
                <a:lnTo>
                  <a:pt x="10698480" y="64007"/>
                </a:lnTo>
                <a:lnTo>
                  <a:pt x="10698480" y="0"/>
                </a:lnTo>
                <a:close/>
              </a:path>
            </a:pathLst>
          </a:custGeom>
          <a:solidFill>
            <a:srgbClr val="E4E4E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48" name="object 75"/>
          <p:cNvSpPr>
            <a:spLocks/>
          </p:cNvSpPr>
          <p:nvPr/>
        </p:nvSpPr>
        <p:spPr bwMode="auto">
          <a:xfrm>
            <a:off x="-6350" y="5383213"/>
            <a:ext cx="10704513" cy="60325"/>
          </a:xfrm>
          <a:custGeom>
            <a:avLst/>
            <a:gdLst>
              <a:gd name="T0" fmla="*/ 10698353 w 10704576"/>
              <a:gd name="T1" fmla="*/ 0 h 60960"/>
              <a:gd name="T2" fmla="*/ 6096 w 10704576"/>
              <a:gd name="T3" fmla="*/ 0 h 60960"/>
              <a:gd name="T4" fmla="*/ 6096 w 10704576"/>
              <a:gd name="T5" fmla="*/ 59697 h 60960"/>
              <a:gd name="T6" fmla="*/ 10698353 w 10704576"/>
              <a:gd name="T7" fmla="*/ 59697 h 60960"/>
              <a:gd name="T8" fmla="*/ 10698353 w 10704576"/>
              <a:gd name="T9" fmla="*/ 0 h 60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60960"/>
              <a:gd name="T17" fmla="*/ 10704576 w 10704576"/>
              <a:gd name="T18" fmla="*/ 60960 h 60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60960">
                <a:moveTo>
                  <a:pt x="10698480" y="0"/>
                </a:moveTo>
                <a:lnTo>
                  <a:pt x="6096" y="0"/>
                </a:lnTo>
                <a:lnTo>
                  <a:pt x="6096" y="60960"/>
                </a:lnTo>
                <a:lnTo>
                  <a:pt x="10698480" y="60960"/>
                </a:lnTo>
                <a:lnTo>
                  <a:pt x="10698480" y="0"/>
                </a:lnTo>
                <a:close/>
              </a:path>
            </a:pathLst>
          </a:custGeom>
          <a:solidFill>
            <a:srgbClr val="E3E3E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49" name="object 76"/>
          <p:cNvSpPr>
            <a:spLocks/>
          </p:cNvSpPr>
          <p:nvPr/>
        </p:nvSpPr>
        <p:spPr bwMode="auto">
          <a:xfrm>
            <a:off x="-6350" y="5443538"/>
            <a:ext cx="10704513" cy="65087"/>
          </a:xfrm>
          <a:custGeom>
            <a:avLst/>
            <a:gdLst>
              <a:gd name="T0" fmla="*/ 10698353 w 10704576"/>
              <a:gd name="T1" fmla="*/ 0 h 64008"/>
              <a:gd name="T2" fmla="*/ 6096 w 10704576"/>
              <a:gd name="T3" fmla="*/ 0 h 64008"/>
              <a:gd name="T4" fmla="*/ 6096 w 10704576"/>
              <a:gd name="T5" fmla="*/ 66183 h 64008"/>
              <a:gd name="T6" fmla="*/ 10698353 w 10704576"/>
              <a:gd name="T7" fmla="*/ 66183 h 64008"/>
              <a:gd name="T8" fmla="*/ 10698353 w 10704576"/>
              <a:gd name="T9" fmla="*/ 0 h 64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64008"/>
              <a:gd name="T17" fmla="*/ 10704576 w 10704576"/>
              <a:gd name="T18" fmla="*/ 64008 h 64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64008">
                <a:moveTo>
                  <a:pt x="10698480" y="0"/>
                </a:moveTo>
                <a:lnTo>
                  <a:pt x="6096" y="0"/>
                </a:lnTo>
                <a:lnTo>
                  <a:pt x="6096" y="64007"/>
                </a:lnTo>
                <a:lnTo>
                  <a:pt x="10698480" y="64007"/>
                </a:lnTo>
                <a:lnTo>
                  <a:pt x="10698480" y="0"/>
                </a:lnTo>
                <a:close/>
              </a:path>
            </a:pathLst>
          </a:custGeom>
          <a:solidFill>
            <a:srgbClr val="E2E2E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50" name="object 77"/>
          <p:cNvSpPr>
            <a:spLocks/>
          </p:cNvSpPr>
          <p:nvPr/>
        </p:nvSpPr>
        <p:spPr bwMode="auto">
          <a:xfrm>
            <a:off x="-6350" y="5508625"/>
            <a:ext cx="10704513" cy="63500"/>
          </a:xfrm>
          <a:custGeom>
            <a:avLst/>
            <a:gdLst>
              <a:gd name="T0" fmla="*/ 10698353 w 10704576"/>
              <a:gd name="T1" fmla="*/ 0 h 64007"/>
              <a:gd name="T2" fmla="*/ 6096 w 10704576"/>
              <a:gd name="T3" fmla="*/ 0 h 64007"/>
              <a:gd name="T4" fmla="*/ 6096 w 10704576"/>
              <a:gd name="T5" fmla="*/ 62997 h 64007"/>
              <a:gd name="T6" fmla="*/ 10698353 w 10704576"/>
              <a:gd name="T7" fmla="*/ 62997 h 64007"/>
              <a:gd name="T8" fmla="*/ 10698353 w 10704576"/>
              <a:gd name="T9" fmla="*/ 0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64007"/>
              <a:gd name="T17" fmla="*/ 10704576 w 10704576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64007">
                <a:moveTo>
                  <a:pt x="10698480" y="0"/>
                </a:moveTo>
                <a:lnTo>
                  <a:pt x="6096" y="0"/>
                </a:lnTo>
                <a:lnTo>
                  <a:pt x="6096" y="64007"/>
                </a:lnTo>
                <a:lnTo>
                  <a:pt x="10698480" y="64007"/>
                </a:lnTo>
                <a:lnTo>
                  <a:pt x="10698480" y="0"/>
                </a:lnTo>
                <a:close/>
              </a:path>
            </a:pathLst>
          </a:custGeom>
          <a:solidFill>
            <a:srgbClr val="E1E1E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51" name="object 78"/>
          <p:cNvSpPr>
            <a:spLocks/>
          </p:cNvSpPr>
          <p:nvPr/>
        </p:nvSpPr>
        <p:spPr bwMode="auto">
          <a:xfrm>
            <a:off x="-6350" y="5572125"/>
            <a:ext cx="10704513" cy="60325"/>
          </a:xfrm>
          <a:custGeom>
            <a:avLst/>
            <a:gdLst>
              <a:gd name="T0" fmla="*/ 10698353 w 10704576"/>
              <a:gd name="T1" fmla="*/ 0 h 60960"/>
              <a:gd name="T2" fmla="*/ 6096 w 10704576"/>
              <a:gd name="T3" fmla="*/ 0 h 60960"/>
              <a:gd name="T4" fmla="*/ 6096 w 10704576"/>
              <a:gd name="T5" fmla="*/ 59697 h 60960"/>
              <a:gd name="T6" fmla="*/ 10698353 w 10704576"/>
              <a:gd name="T7" fmla="*/ 59697 h 60960"/>
              <a:gd name="T8" fmla="*/ 10698353 w 10704576"/>
              <a:gd name="T9" fmla="*/ 0 h 60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60960"/>
              <a:gd name="T17" fmla="*/ 10704576 w 10704576"/>
              <a:gd name="T18" fmla="*/ 60960 h 60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60960">
                <a:moveTo>
                  <a:pt x="10698480" y="0"/>
                </a:moveTo>
                <a:lnTo>
                  <a:pt x="6096" y="0"/>
                </a:lnTo>
                <a:lnTo>
                  <a:pt x="6096" y="60960"/>
                </a:lnTo>
                <a:lnTo>
                  <a:pt x="10698480" y="60960"/>
                </a:lnTo>
                <a:lnTo>
                  <a:pt x="10698480" y="0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52" name="object 79"/>
          <p:cNvSpPr>
            <a:spLocks/>
          </p:cNvSpPr>
          <p:nvPr/>
        </p:nvSpPr>
        <p:spPr bwMode="auto">
          <a:xfrm>
            <a:off x="-6350" y="5632450"/>
            <a:ext cx="10704513" cy="68263"/>
          </a:xfrm>
          <a:custGeom>
            <a:avLst/>
            <a:gdLst>
              <a:gd name="T0" fmla="*/ 10698353 w 10704576"/>
              <a:gd name="T1" fmla="*/ 1 h 67056"/>
              <a:gd name="T2" fmla="*/ 6096 w 10704576"/>
              <a:gd name="T3" fmla="*/ 1 h 67056"/>
              <a:gd name="T4" fmla="*/ 6096 w 10704576"/>
              <a:gd name="T5" fmla="*/ 69492 h 67056"/>
              <a:gd name="T6" fmla="*/ 10698353 w 10704576"/>
              <a:gd name="T7" fmla="*/ 69492 h 67056"/>
              <a:gd name="T8" fmla="*/ 10698353 w 10704576"/>
              <a:gd name="T9" fmla="*/ 1 h 67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67056"/>
              <a:gd name="T17" fmla="*/ 10704576 w 10704576"/>
              <a:gd name="T18" fmla="*/ 67056 h 67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67056">
                <a:moveTo>
                  <a:pt x="10698480" y="1"/>
                </a:moveTo>
                <a:lnTo>
                  <a:pt x="6096" y="1"/>
                </a:lnTo>
                <a:lnTo>
                  <a:pt x="6096" y="67056"/>
                </a:lnTo>
                <a:lnTo>
                  <a:pt x="10698480" y="67056"/>
                </a:lnTo>
                <a:lnTo>
                  <a:pt x="10698480" y="1"/>
                </a:lnTo>
                <a:close/>
              </a:path>
            </a:pathLst>
          </a:custGeom>
          <a:solidFill>
            <a:srgbClr val="DFDFD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53" name="object 80"/>
          <p:cNvSpPr>
            <a:spLocks/>
          </p:cNvSpPr>
          <p:nvPr/>
        </p:nvSpPr>
        <p:spPr bwMode="auto">
          <a:xfrm>
            <a:off x="-6350" y="5700713"/>
            <a:ext cx="10704513" cy="76200"/>
          </a:xfrm>
          <a:custGeom>
            <a:avLst/>
            <a:gdLst>
              <a:gd name="T0" fmla="*/ 10698353 w 10704576"/>
              <a:gd name="T1" fmla="*/ 0 h 76200"/>
              <a:gd name="T2" fmla="*/ 6096 w 10704576"/>
              <a:gd name="T3" fmla="*/ 0 h 76200"/>
              <a:gd name="T4" fmla="*/ 6096 w 10704576"/>
              <a:gd name="T5" fmla="*/ 76199 h 76200"/>
              <a:gd name="T6" fmla="*/ 10698353 w 10704576"/>
              <a:gd name="T7" fmla="*/ 76199 h 76200"/>
              <a:gd name="T8" fmla="*/ 10698353 w 10704576"/>
              <a:gd name="T9" fmla="*/ 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6200"/>
              <a:gd name="T17" fmla="*/ 10704576 w 10704576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6200">
                <a:moveTo>
                  <a:pt x="10698480" y="0"/>
                </a:moveTo>
                <a:lnTo>
                  <a:pt x="6096" y="0"/>
                </a:lnTo>
                <a:lnTo>
                  <a:pt x="6096" y="76199"/>
                </a:lnTo>
                <a:lnTo>
                  <a:pt x="10698480" y="76199"/>
                </a:lnTo>
                <a:lnTo>
                  <a:pt x="10698480" y="0"/>
                </a:lnTo>
                <a:close/>
              </a:path>
            </a:pathLst>
          </a:custGeom>
          <a:solidFill>
            <a:srgbClr val="DEDED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54" name="object 81"/>
          <p:cNvSpPr>
            <a:spLocks/>
          </p:cNvSpPr>
          <p:nvPr/>
        </p:nvSpPr>
        <p:spPr bwMode="auto">
          <a:xfrm>
            <a:off x="-6350" y="5776913"/>
            <a:ext cx="10704513" cy="76200"/>
          </a:xfrm>
          <a:custGeom>
            <a:avLst/>
            <a:gdLst>
              <a:gd name="T0" fmla="*/ 10698353 w 10704576"/>
              <a:gd name="T1" fmla="*/ 0 h 76200"/>
              <a:gd name="T2" fmla="*/ 6096 w 10704576"/>
              <a:gd name="T3" fmla="*/ 0 h 76200"/>
              <a:gd name="T4" fmla="*/ 6096 w 10704576"/>
              <a:gd name="T5" fmla="*/ 76199 h 76200"/>
              <a:gd name="T6" fmla="*/ 10698353 w 10704576"/>
              <a:gd name="T7" fmla="*/ 76199 h 76200"/>
              <a:gd name="T8" fmla="*/ 10698353 w 10704576"/>
              <a:gd name="T9" fmla="*/ 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6200"/>
              <a:gd name="T17" fmla="*/ 10704576 w 10704576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6200">
                <a:moveTo>
                  <a:pt x="10698480" y="0"/>
                </a:moveTo>
                <a:lnTo>
                  <a:pt x="6096" y="0"/>
                </a:lnTo>
                <a:lnTo>
                  <a:pt x="6096" y="76199"/>
                </a:lnTo>
                <a:lnTo>
                  <a:pt x="10698480" y="76199"/>
                </a:lnTo>
                <a:lnTo>
                  <a:pt x="10698480" y="0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55" name="object 82"/>
          <p:cNvSpPr>
            <a:spLocks/>
          </p:cNvSpPr>
          <p:nvPr/>
        </p:nvSpPr>
        <p:spPr bwMode="auto">
          <a:xfrm>
            <a:off x="-6350" y="5853113"/>
            <a:ext cx="10704513" cy="76200"/>
          </a:xfrm>
          <a:custGeom>
            <a:avLst/>
            <a:gdLst>
              <a:gd name="T0" fmla="*/ 10698353 w 10704576"/>
              <a:gd name="T1" fmla="*/ 0 h 76200"/>
              <a:gd name="T2" fmla="*/ 6096 w 10704576"/>
              <a:gd name="T3" fmla="*/ 0 h 76200"/>
              <a:gd name="T4" fmla="*/ 6096 w 10704576"/>
              <a:gd name="T5" fmla="*/ 76199 h 76200"/>
              <a:gd name="T6" fmla="*/ 10698353 w 10704576"/>
              <a:gd name="T7" fmla="*/ 76199 h 76200"/>
              <a:gd name="T8" fmla="*/ 10698353 w 10704576"/>
              <a:gd name="T9" fmla="*/ 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6200"/>
              <a:gd name="T17" fmla="*/ 10704576 w 10704576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6200">
                <a:moveTo>
                  <a:pt x="10698480" y="0"/>
                </a:moveTo>
                <a:lnTo>
                  <a:pt x="6096" y="0"/>
                </a:lnTo>
                <a:lnTo>
                  <a:pt x="6096" y="76199"/>
                </a:lnTo>
                <a:lnTo>
                  <a:pt x="10698480" y="76199"/>
                </a:lnTo>
                <a:lnTo>
                  <a:pt x="10698480" y="0"/>
                </a:lnTo>
                <a:close/>
              </a:path>
            </a:pathLst>
          </a:custGeom>
          <a:solidFill>
            <a:srgbClr val="DCDCD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56" name="object 83"/>
          <p:cNvSpPr>
            <a:spLocks/>
          </p:cNvSpPr>
          <p:nvPr/>
        </p:nvSpPr>
        <p:spPr bwMode="auto">
          <a:xfrm>
            <a:off x="-6350" y="5929313"/>
            <a:ext cx="10704513" cy="73025"/>
          </a:xfrm>
          <a:custGeom>
            <a:avLst/>
            <a:gdLst>
              <a:gd name="T0" fmla="*/ 10698353 w 10704576"/>
              <a:gd name="T1" fmla="*/ 0 h 73151"/>
              <a:gd name="T2" fmla="*/ 6096 w 10704576"/>
              <a:gd name="T3" fmla="*/ 0 h 73151"/>
              <a:gd name="T4" fmla="*/ 6096 w 10704576"/>
              <a:gd name="T5" fmla="*/ 72899 h 73151"/>
              <a:gd name="T6" fmla="*/ 10698353 w 10704576"/>
              <a:gd name="T7" fmla="*/ 72899 h 73151"/>
              <a:gd name="T8" fmla="*/ 10698353 w 10704576"/>
              <a:gd name="T9" fmla="*/ 0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3151"/>
              <a:gd name="T17" fmla="*/ 10704576 w 10704576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3151">
                <a:moveTo>
                  <a:pt x="10698480" y="0"/>
                </a:moveTo>
                <a:lnTo>
                  <a:pt x="6096" y="0"/>
                </a:lnTo>
                <a:lnTo>
                  <a:pt x="6096" y="73151"/>
                </a:lnTo>
                <a:lnTo>
                  <a:pt x="10698480" y="73151"/>
                </a:lnTo>
                <a:lnTo>
                  <a:pt x="10698480" y="0"/>
                </a:lnTo>
                <a:close/>
              </a:path>
            </a:pathLst>
          </a:custGeom>
          <a:solidFill>
            <a:srgbClr val="DBDBD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57" name="object 84"/>
          <p:cNvSpPr>
            <a:spLocks/>
          </p:cNvSpPr>
          <p:nvPr/>
        </p:nvSpPr>
        <p:spPr bwMode="auto">
          <a:xfrm>
            <a:off x="-6350" y="6002338"/>
            <a:ext cx="10704513" cy="69850"/>
          </a:xfrm>
          <a:custGeom>
            <a:avLst/>
            <a:gdLst>
              <a:gd name="T0" fmla="*/ 10698353 w 10704576"/>
              <a:gd name="T1" fmla="*/ 0 h 70103"/>
              <a:gd name="T2" fmla="*/ 6096 w 10704576"/>
              <a:gd name="T3" fmla="*/ 0 h 70103"/>
              <a:gd name="T4" fmla="*/ 6096 w 10704576"/>
              <a:gd name="T5" fmla="*/ 69598 h 70103"/>
              <a:gd name="T6" fmla="*/ 10698353 w 10704576"/>
              <a:gd name="T7" fmla="*/ 69598 h 70103"/>
              <a:gd name="T8" fmla="*/ 10698353 w 10704576"/>
              <a:gd name="T9" fmla="*/ 0 h 701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0103"/>
              <a:gd name="T17" fmla="*/ 10704576 w 10704576"/>
              <a:gd name="T18" fmla="*/ 70103 h 701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0103">
                <a:moveTo>
                  <a:pt x="10698480" y="0"/>
                </a:moveTo>
                <a:lnTo>
                  <a:pt x="6096" y="0"/>
                </a:lnTo>
                <a:lnTo>
                  <a:pt x="6096" y="70103"/>
                </a:lnTo>
                <a:lnTo>
                  <a:pt x="10698480" y="70103"/>
                </a:lnTo>
                <a:lnTo>
                  <a:pt x="10698480" y="0"/>
                </a:lnTo>
                <a:close/>
              </a:path>
            </a:pathLst>
          </a:custGeom>
          <a:solidFill>
            <a:srgbClr val="DAD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58" name="object 85"/>
          <p:cNvSpPr>
            <a:spLocks/>
          </p:cNvSpPr>
          <p:nvPr/>
        </p:nvSpPr>
        <p:spPr bwMode="auto">
          <a:xfrm>
            <a:off x="-6350" y="6072188"/>
            <a:ext cx="10704513" cy="63500"/>
          </a:xfrm>
          <a:custGeom>
            <a:avLst/>
            <a:gdLst>
              <a:gd name="T0" fmla="*/ 10698353 w 10704576"/>
              <a:gd name="T1" fmla="*/ 0 h 64007"/>
              <a:gd name="T2" fmla="*/ 6096 w 10704576"/>
              <a:gd name="T3" fmla="*/ 0 h 64007"/>
              <a:gd name="T4" fmla="*/ 6096 w 10704576"/>
              <a:gd name="T5" fmla="*/ 62997 h 64007"/>
              <a:gd name="T6" fmla="*/ 10698353 w 10704576"/>
              <a:gd name="T7" fmla="*/ 62997 h 64007"/>
              <a:gd name="T8" fmla="*/ 10698353 w 10704576"/>
              <a:gd name="T9" fmla="*/ 0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64007"/>
              <a:gd name="T17" fmla="*/ 10704576 w 10704576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64007">
                <a:moveTo>
                  <a:pt x="10698480" y="0"/>
                </a:moveTo>
                <a:lnTo>
                  <a:pt x="6096" y="0"/>
                </a:lnTo>
                <a:lnTo>
                  <a:pt x="6096" y="64007"/>
                </a:lnTo>
                <a:lnTo>
                  <a:pt x="10698480" y="64007"/>
                </a:lnTo>
                <a:lnTo>
                  <a:pt x="10698480" y="0"/>
                </a:lnTo>
                <a:close/>
              </a:path>
            </a:pathLst>
          </a:custGeom>
          <a:solidFill>
            <a:srgbClr val="D9D9D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59" name="object 86"/>
          <p:cNvSpPr>
            <a:spLocks/>
          </p:cNvSpPr>
          <p:nvPr/>
        </p:nvSpPr>
        <p:spPr bwMode="auto">
          <a:xfrm>
            <a:off x="-6350" y="6135688"/>
            <a:ext cx="10704513" cy="61912"/>
          </a:xfrm>
          <a:custGeom>
            <a:avLst/>
            <a:gdLst>
              <a:gd name="T0" fmla="*/ 10698353 w 10704576"/>
              <a:gd name="T1" fmla="*/ 0 h 60960"/>
              <a:gd name="T2" fmla="*/ 6096 w 10704576"/>
              <a:gd name="T3" fmla="*/ 0 h 60960"/>
              <a:gd name="T4" fmla="*/ 6096 w 10704576"/>
              <a:gd name="T5" fmla="*/ 62879 h 60960"/>
              <a:gd name="T6" fmla="*/ 10698353 w 10704576"/>
              <a:gd name="T7" fmla="*/ 62879 h 60960"/>
              <a:gd name="T8" fmla="*/ 10698353 w 10704576"/>
              <a:gd name="T9" fmla="*/ 0 h 60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60960"/>
              <a:gd name="T17" fmla="*/ 10704576 w 10704576"/>
              <a:gd name="T18" fmla="*/ 60960 h 60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60960">
                <a:moveTo>
                  <a:pt x="10698480" y="0"/>
                </a:moveTo>
                <a:lnTo>
                  <a:pt x="6096" y="0"/>
                </a:lnTo>
                <a:lnTo>
                  <a:pt x="6096" y="60960"/>
                </a:lnTo>
                <a:lnTo>
                  <a:pt x="10698480" y="60960"/>
                </a:lnTo>
                <a:lnTo>
                  <a:pt x="10698480" y="0"/>
                </a:lnTo>
                <a:close/>
              </a:path>
            </a:pathLst>
          </a:custGeom>
          <a:solidFill>
            <a:srgbClr val="D8D8D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60" name="object 87"/>
          <p:cNvSpPr>
            <a:spLocks/>
          </p:cNvSpPr>
          <p:nvPr/>
        </p:nvSpPr>
        <p:spPr bwMode="auto">
          <a:xfrm>
            <a:off x="-6350" y="6197600"/>
            <a:ext cx="10704513" cy="63500"/>
          </a:xfrm>
          <a:custGeom>
            <a:avLst/>
            <a:gdLst>
              <a:gd name="T0" fmla="*/ 10698353 w 10704576"/>
              <a:gd name="T1" fmla="*/ 0 h 64008"/>
              <a:gd name="T2" fmla="*/ 6096 w 10704576"/>
              <a:gd name="T3" fmla="*/ 0 h 64008"/>
              <a:gd name="T4" fmla="*/ 6096 w 10704576"/>
              <a:gd name="T5" fmla="*/ 62996 h 64008"/>
              <a:gd name="T6" fmla="*/ 10698353 w 10704576"/>
              <a:gd name="T7" fmla="*/ 62996 h 64008"/>
              <a:gd name="T8" fmla="*/ 10698353 w 10704576"/>
              <a:gd name="T9" fmla="*/ 0 h 64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64008"/>
              <a:gd name="T17" fmla="*/ 10704576 w 10704576"/>
              <a:gd name="T18" fmla="*/ 64008 h 64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64008">
                <a:moveTo>
                  <a:pt x="10698480" y="0"/>
                </a:moveTo>
                <a:lnTo>
                  <a:pt x="6096" y="0"/>
                </a:lnTo>
                <a:lnTo>
                  <a:pt x="6096" y="64008"/>
                </a:lnTo>
                <a:lnTo>
                  <a:pt x="10698480" y="64008"/>
                </a:lnTo>
                <a:lnTo>
                  <a:pt x="10698480" y="0"/>
                </a:lnTo>
                <a:close/>
              </a:path>
            </a:pathLst>
          </a:custGeom>
          <a:solidFill>
            <a:srgbClr val="D7D7D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61" name="object 88"/>
          <p:cNvSpPr>
            <a:spLocks/>
          </p:cNvSpPr>
          <p:nvPr/>
        </p:nvSpPr>
        <p:spPr bwMode="auto">
          <a:xfrm>
            <a:off x="-6350" y="6261100"/>
            <a:ext cx="10704513" cy="60325"/>
          </a:xfrm>
          <a:custGeom>
            <a:avLst/>
            <a:gdLst>
              <a:gd name="T0" fmla="*/ 10698353 w 10704576"/>
              <a:gd name="T1" fmla="*/ 1 h 60960"/>
              <a:gd name="T2" fmla="*/ 6096 w 10704576"/>
              <a:gd name="T3" fmla="*/ 1 h 60960"/>
              <a:gd name="T4" fmla="*/ 6096 w 10704576"/>
              <a:gd name="T5" fmla="*/ 59696 h 60960"/>
              <a:gd name="T6" fmla="*/ 10698353 w 10704576"/>
              <a:gd name="T7" fmla="*/ 59696 h 60960"/>
              <a:gd name="T8" fmla="*/ 10698353 w 10704576"/>
              <a:gd name="T9" fmla="*/ 1 h 60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60960"/>
              <a:gd name="T17" fmla="*/ 10704576 w 10704576"/>
              <a:gd name="T18" fmla="*/ 60960 h 60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60960">
                <a:moveTo>
                  <a:pt x="10698480" y="1"/>
                </a:moveTo>
                <a:lnTo>
                  <a:pt x="6096" y="1"/>
                </a:lnTo>
                <a:lnTo>
                  <a:pt x="6096" y="60959"/>
                </a:lnTo>
                <a:lnTo>
                  <a:pt x="10698480" y="60959"/>
                </a:lnTo>
                <a:lnTo>
                  <a:pt x="10698480" y="1"/>
                </a:lnTo>
                <a:close/>
              </a:path>
            </a:pathLst>
          </a:custGeom>
          <a:solidFill>
            <a:srgbClr val="D6D6D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62" name="object 89"/>
          <p:cNvSpPr>
            <a:spLocks/>
          </p:cNvSpPr>
          <p:nvPr/>
        </p:nvSpPr>
        <p:spPr bwMode="auto">
          <a:xfrm>
            <a:off x="-6350" y="6321425"/>
            <a:ext cx="10704513" cy="65088"/>
          </a:xfrm>
          <a:custGeom>
            <a:avLst/>
            <a:gdLst>
              <a:gd name="T0" fmla="*/ 10698353 w 10704576"/>
              <a:gd name="T1" fmla="*/ 0 h 64008"/>
              <a:gd name="T2" fmla="*/ 6096 w 10704576"/>
              <a:gd name="T3" fmla="*/ 0 h 64008"/>
              <a:gd name="T4" fmla="*/ 6096 w 10704576"/>
              <a:gd name="T5" fmla="*/ 66185 h 64008"/>
              <a:gd name="T6" fmla="*/ 10698353 w 10704576"/>
              <a:gd name="T7" fmla="*/ 66185 h 64008"/>
              <a:gd name="T8" fmla="*/ 10698353 w 10704576"/>
              <a:gd name="T9" fmla="*/ 0 h 64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64008"/>
              <a:gd name="T17" fmla="*/ 10704576 w 10704576"/>
              <a:gd name="T18" fmla="*/ 64008 h 64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64008">
                <a:moveTo>
                  <a:pt x="10698480" y="0"/>
                </a:moveTo>
                <a:lnTo>
                  <a:pt x="6096" y="0"/>
                </a:lnTo>
                <a:lnTo>
                  <a:pt x="6096" y="64007"/>
                </a:lnTo>
                <a:lnTo>
                  <a:pt x="10698480" y="64007"/>
                </a:lnTo>
                <a:lnTo>
                  <a:pt x="10698480" y="0"/>
                </a:lnTo>
                <a:close/>
              </a:path>
            </a:pathLst>
          </a:custGeom>
          <a:solidFill>
            <a:srgbClr val="D5D5D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63" name="object 90"/>
          <p:cNvSpPr>
            <a:spLocks/>
          </p:cNvSpPr>
          <p:nvPr/>
        </p:nvSpPr>
        <p:spPr bwMode="auto">
          <a:xfrm>
            <a:off x="-6350" y="6386513"/>
            <a:ext cx="10704513" cy="66675"/>
          </a:xfrm>
          <a:custGeom>
            <a:avLst/>
            <a:gdLst>
              <a:gd name="T0" fmla="*/ 10698353 w 10704576"/>
              <a:gd name="T1" fmla="*/ 1 h 67055"/>
              <a:gd name="T2" fmla="*/ 6096 w 10704576"/>
              <a:gd name="T3" fmla="*/ 1 h 67055"/>
              <a:gd name="T4" fmla="*/ 6096 w 10704576"/>
              <a:gd name="T5" fmla="*/ 66297 h 67055"/>
              <a:gd name="T6" fmla="*/ 10698353 w 10704576"/>
              <a:gd name="T7" fmla="*/ 66297 h 67055"/>
              <a:gd name="T8" fmla="*/ 10698353 w 10704576"/>
              <a:gd name="T9" fmla="*/ 1 h 670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67055"/>
              <a:gd name="T17" fmla="*/ 10704576 w 10704576"/>
              <a:gd name="T18" fmla="*/ 67055 h 670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67055">
                <a:moveTo>
                  <a:pt x="10698480" y="1"/>
                </a:moveTo>
                <a:lnTo>
                  <a:pt x="6096" y="1"/>
                </a:lnTo>
                <a:lnTo>
                  <a:pt x="6096" y="67055"/>
                </a:lnTo>
                <a:lnTo>
                  <a:pt x="10698480" y="67055"/>
                </a:lnTo>
                <a:lnTo>
                  <a:pt x="10698480" y="1"/>
                </a:lnTo>
                <a:close/>
              </a:path>
            </a:pathLst>
          </a:custGeom>
          <a:solidFill>
            <a:srgbClr val="D4D4D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64" name="object 91"/>
          <p:cNvSpPr>
            <a:spLocks/>
          </p:cNvSpPr>
          <p:nvPr/>
        </p:nvSpPr>
        <p:spPr bwMode="auto">
          <a:xfrm>
            <a:off x="-6350" y="6453188"/>
            <a:ext cx="10704513" cy="76200"/>
          </a:xfrm>
          <a:custGeom>
            <a:avLst/>
            <a:gdLst>
              <a:gd name="T0" fmla="*/ 10698353 w 10704576"/>
              <a:gd name="T1" fmla="*/ 0 h 76200"/>
              <a:gd name="T2" fmla="*/ 6096 w 10704576"/>
              <a:gd name="T3" fmla="*/ 0 h 76200"/>
              <a:gd name="T4" fmla="*/ 6096 w 10704576"/>
              <a:gd name="T5" fmla="*/ 76200 h 76200"/>
              <a:gd name="T6" fmla="*/ 10698353 w 10704576"/>
              <a:gd name="T7" fmla="*/ 76200 h 76200"/>
              <a:gd name="T8" fmla="*/ 10698353 w 10704576"/>
              <a:gd name="T9" fmla="*/ 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6200"/>
              <a:gd name="T17" fmla="*/ 10704576 w 10704576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6200">
                <a:moveTo>
                  <a:pt x="10698480" y="0"/>
                </a:moveTo>
                <a:lnTo>
                  <a:pt x="6096" y="0"/>
                </a:lnTo>
                <a:lnTo>
                  <a:pt x="6096" y="76200"/>
                </a:lnTo>
                <a:lnTo>
                  <a:pt x="10698480" y="76200"/>
                </a:lnTo>
                <a:lnTo>
                  <a:pt x="10698480" y="0"/>
                </a:lnTo>
                <a:close/>
              </a:path>
            </a:pathLst>
          </a:custGeom>
          <a:solidFill>
            <a:srgbClr val="D3D3D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65" name="object 92"/>
          <p:cNvSpPr>
            <a:spLocks/>
          </p:cNvSpPr>
          <p:nvPr/>
        </p:nvSpPr>
        <p:spPr bwMode="auto">
          <a:xfrm>
            <a:off x="-6350" y="6529388"/>
            <a:ext cx="10704513" cy="76200"/>
          </a:xfrm>
          <a:custGeom>
            <a:avLst/>
            <a:gdLst>
              <a:gd name="T0" fmla="*/ 10698353 w 10704576"/>
              <a:gd name="T1" fmla="*/ 0 h 76200"/>
              <a:gd name="T2" fmla="*/ 6096 w 10704576"/>
              <a:gd name="T3" fmla="*/ 0 h 76200"/>
              <a:gd name="T4" fmla="*/ 6096 w 10704576"/>
              <a:gd name="T5" fmla="*/ 76200 h 76200"/>
              <a:gd name="T6" fmla="*/ 10698353 w 10704576"/>
              <a:gd name="T7" fmla="*/ 76200 h 76200"/>
              <a:gd name="T8" fmla="*/ 10698353 w 10704576"/>
              <a:gd name="T9" fmla="*/ 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6200"/>
              <a:gd name="T17" fmla="*/ 10704576 w 10704576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6200">
                <a:moveTo>
                  <a:pt x="10698480" y="0"/>
                </a:moveTo>
                <a:lnTo>
                  <a:pt x="6096" y="0"/>
                </a:lnTo>
                <a:lnTo>
                  <a:pt x="6096" y="76200"/>
                </a:lnTo>
                <a:lnTo>
                  <a:pt x="10698480" y="76200"/>
                </a:lnTo>
                <a:lnTo>
                  <a:pt x="10698480" y="0"/>
                </a:lnTo>
                <a:close/>
              </a:path>
            </a:pathLst>
          </a:custGeom>
          <a:solidFill>
            <a:srgbClr val="D2D2D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66" name="object 93"/>
          <p:cNvSpPr>
            <a:spLocks/>
          </p:cNvSpPr>
          <p:nvPr/>
        </p:nvSpPr>
        <p:spPr bwMode="auto">
          <a:xfrm>
            <a:off x="-6350" y="6605588"/>
            <a:ext cx="10704513" cy="76200"/>
          </a:xfrm>
          <a:custGeom>
            <a:avLst/>
            <a:gdLst>
              <a:gd name="T0" fmla="*/ 10698353 w 10704576"/>
              <a:gd name="T1" fmla="*/ 0 h 76200"/>
              <a:gd name="T2" fmla="*/ 6096 w 10704576"/>
              <a:gd name="T3" fmla="*/ 0 h 76200"/>
              <a:gd name="T4" fmla="*/ 6096 w 10704576"/>
              <a:gd name="T5" fmla="*/ 76200 h 76200"/>
              <a:gd name="T6" fmla="*/ 10698353 w 10704576"/>
              <a:gd name="T7" fmla="*/ 76200 h 76200"/>
              <a:gd name="T8" fmla="*/ 10698353 w 10704576"/>
              <a:gd name="T9" fmla="*/ 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6200"/>
              <a:gd name="T17" fmla="*/ 10704576 w 10704576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6200">
                <a:moveTo>
                  <a:pt x="10698480" y="0"/>
                </a:moveTo>
                <a:lnTo>
                  <a:pt x="6096" y="0"/>
                </a:lnTo>
                <a:lnTo>
                  <a:pt x="6096" y="76200"/>
                </a:lnTo>
                <a:lnTo>
                  <a:pt x="10698480" y="76200"/>
                </a:lnTo>
                <a:lnTo>
                  <a:pt x="10698480" y="0"/>
                </a:lnTo>
                <a:close/>
              </a:path>
            </a:pathLst>
          </a:custGeom>
          <a:solidFill>
            <a:srgbClr val="D1D1D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67" name="object 94"/>
          <p:cNvSpPr>
            <a:spLocks/>
          </p:cNvSpPr>
          <p:nvPr/>
        </p:nvSpPr>
        <p:spPr bwMode="auto">
          <a:xfrm>
            <a:off x="-6350" y="6681788"/>
            <a:ext cx="10704513" cy="73025"/>
          </a:xfrm>
          <a:custGeom>
            <a:avLst/>
            <a:gdLst>
              <a:gd name="T0" fmla="*/ 10698353 w 10704576"/>
              <a:gd name="T1" fmla="*/ 0 h 73151"/>
              <a:gd name="T2" fmla="*/ 6096 w 10704576"/>
              <a:gd name="T3" fmla="*/ 0 h 73151"/>
              <a:gd name="T4" fmla="*/ 6096 w 10704576"/>
              <a:gd name="T5" fmla="*/ 72899 h 73151"/>
              <a:gd name="T6" fmla="*/ 10698353 w 10704576"/>
              <a:gd name="T7" fmla="*/ 72899 h 73151"/>
              <a:gd name="T8" fmla="*/ 10698353 w 10704576"/>
              <a:gd name="T9" fmla="*/ 0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3151"/>
              <a:gd name="T17" fmla="*/ 10704576 w 10704576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3151">
                <a:moveTo>
                  <a:pt x="10698480" y="0"/>
                </a:moveTo>
                <a:lnTo>
                  <a:pt x="6096" y="0"/>
                </a:lnTo>
                <a:lnTo>
                  <a:pt x="6096" y="73151"/>
                </a:lnTo>
                <a:lnTo>
                  <a:pt x="10698480" y="73151"/>
                </a:lnTo>
                <a:lnTo>
                  <a:pt x="10698480" y="0"/>
                </a:lnTo>
                <a:close/>
              </a:path>
            </a:pathLst>
          </a:custGeom>
          <a:solidFill>
            <a:srgbClr val="D0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68" name="object 95"/>
          <p:cNvSpPr>
            <a:spLocks/>
          </p:cNvSpPr>
          <p:nvPr/>
        </p:nvSpPr>
        <p:spPr bwMode="auto">
          <a:xfrm>
            <a:off x="-6350" y="6754813"/>
            <a:ext cx="10704513" cy="39687"/>
          </a:xfrm>
          <a:custGeom>
            <a:avLst/>
            <a:gdLst>
              <a:gd name="T0" fmla="*/ 10698353 w 10704576"/>
              <a:gd name="T1" fmla="*/ 597 h 40894"/>
              <a:gd name="T2" fmla="*/ 6096 w 10704576"/>
              <a:gd name="T3" fmla="*/ 597 h 40894"/>
              <a:gd name="T4" fmla="*/ 6096 w 10704576"/>
              <a:gd name="T5" fmla="*/ 29305 h 40894"/>
              <a:gd name="T6" fmla="*/ 10698353 w 10704576"/>
              <a:gd name="T7" fmla="*/ 29305 h 40894"/>
              <a:gd name="T8" fmla="*/ 10698353 w 10704576"/>
              <a:gd name="T9" fmla="*/ 597 h 408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40894"/>
              <a:gd name="T17" fmla="*/ 10704576 w 10704576"/>
              <a:gd name="T18" fmla="*/ 40894 h 408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40894">
                <a:moveTo>
                  <a:pt x="10698480" y="634"/>
                </a:moveTo>
                <a:lnTo>
                  <a:pt x="6096" y="634"/>
                </a:lnTo>
                <a:lnTo>
                  <a:pt x="6096" y="31114"/>
                </a:lnTo>
                <a:lnTo>
                  <a:pt x="10698480" y="31114"/>
                </a:lnTo>
                <a:lnTo>
                  <a:pt x="10698480" y="634"/>
                </a:lnTo>
                <a:close/>
              </a:path>
            </a:pathLst>
          </a:custGeom>
          <a:solidFill>
            <a:srgbClr val="CFCFC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69" name="object 96"/>
          <p:cNvSpPr>
            <a:spLocks/>
          </p:cNvSpPr>
          <p:nvPr/>
        </p:nvSpPr>
        <p:spPr bwMode="auto">
          <a:xfrm>
            <a:off x="927100" y="966788"/>
            <a:ext cx="8759825" cy="454025"/>
          </a:xfrm>
          <a:custGeom>
            <a:avLst/>
            <a:gdLst>
              <a:gd name="T0" fmla="*/ 0 w 8336280"/>
              <a:gd name="T1" fmla="*/ 453899 h 454151"/>
              <a:gd name="T2" fmla="*/ 9204890 w 8336280"/>
              <a:gd name="T3" fmla="*/ 453899 h 454151"/>
              <a:gd name="T4" fmla="*/ 9204890 w 8336280"/>
              <a:gd name="T5" fmla="*/ 0 h 454151"/>
              <a:gd name="T6" fmla="*/ 0 w 8336280"/>
              <a:gd name="T7" fmla="*/ 0 h 454151"/>
              <a:gd name="T8" fmla="*/ 0 w 8336280"/>
              <a:gd name="T9" fmla="*/ 453899 h 454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36280"/>
              <a:gd name="T16" fmla="*/ 0 h 454151"/>
              <a:gd name="T17" fmla="*/ 8336280 w 8336280"/>
              <a:gd name="T18" fmla="*/ 454151 h 454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36280" h="454151">
                <a:moveTo>
                  <a:pt x="0" y="454151"/>
                </a:moveTo>
                <a:lnTo>
                  <a:pt x="8336280" y="454151"/>
                </a:lnTo>
                <a:lnTo>
                  <a:pt x="8336280" y="0"/>
                </a:lnTo>
                <a:lnTo>
                  <a:pt x="0" y="0"/>
                </a:lnTo>
                <a:lnTo>
                  <a:pt x="0" y="454151"/>
                </a:lnTo>
                <a:close/>
              </a:path>
            </a:pathLst>
          </a:custGeom>
          <a:solidFill>
            <a:srgbClr val="F3B08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70" name="object 97"/>
          <p:cNvSpPr>
            <a:spLocks/>
          </p:cNvSpPr>
          <p:nvPr/>
        </p:nvSpPr>
        <p:spPr bwMode="auto">
          <a:xfrm>
            <a:off x="950913" y="1643063"/>
            <a:ext cx="4273550" cy="4203700"/>
          </a:xfrm>
          <a:custGeom>
            <a:avLst/>
            <a:gdLst>
              <a:gd name="T0" fmla="*/ 6096 w 4273296"/>
              <a:gd name="T1" fmla="*/ 4204208 h 4203192"/>
              <a:gd name="T2" fmla="*/ 6096 w 4273296"/>
              <a:gd name="T3" fmla="*/ 12194 h 4203192"/>
              <a:gd name="T4" fmla="*/ 9145 w 4273296"/>
              <a:gd name="T5" fmla="*/ 6098 h 4203192"/>
              <a:gd name="T6" fmla="*/ 4264657 w 4273296"/>
              <a:gd name="T7" fmla="*/ 6098 h 4203192"/>
              <a:gd name="T8" fmla="*/ 4273802 w 4273296"/>
              <a:gd name="T9" fmla="*/ 0 h 4203192"/>
              <a:gd name="T10" fmla="*/ 0 w 4273296"/>
              <a:gd name="T11" fmla="*/ 0 h 4203192"/>
              <a:gd name="T12" fmla="*/ 6096 w 4273296"/>
              <a:gd name="T13" fmla="*/ 4204208 h 42031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73296"/>
              <a:gd name="T22" fmla="*/ 0 h 4203192"/>
              <a:gd name="T23" fmla="*/ 4273296 w 4273296"/>
              <a:gd name="T24" fmla="*/ 4203192 h 42031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73296" h="4203192">
                <a:moveTo>
                  <a:pt x="6096" y="4203192"/>
                </a:moveTo>
                <a:lnTo>
                  <a:pt x="6096" y="12192"/>
                </a:lnTo>
                <a:lnTo>
                  <a:pt x="9143" y="6096"/>
                </a:lnTo>
                <a:lnTo>
                  <a:pt x="4264152" y="6096"/>
                </a:lnTo>
                <a:lnTo>
                  <a:pt x="4273296" y="0"/>
                </a:lnTo>
                <a:lnTo>
                  <a:pt x="0" y="0"/>
                </a:lnTo>
                <a:lnTo>
                  <a:pt x="6096" y="4203192"/>
                </a:lnTo>
                <a:close/>
              </a:path>
            </a:pathLst>
          </a:custGeom>
          <a:solidFill>
            <a:srgbClr val="001F5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71" name="object 98"/>
          <p:cNvSpPr>
            <a:spLocks/>
          </p:cNvSpPr>
          <p:nvPr/>
        </p:nvSpPr>
        <p:spPr bwMode="auto">
          <a:xfrm>
            <a:off x="950913" y="1643063"/>
            <a:ext cx="4273550" cy="4216400"/>
          </a:xfrm>
          <a:custGeom>
            <a:avLst/>
            <a:gdLst>
              <a:gd name="T0" fmla="*/ 4273802 w 4273296"/>
              <a:gd name="T1" fmla="*/ 4217416 h 4215384"/>
              <a:gd name="T2" fmla="*/ 4273802 w 4273296"/>
              <a:gd name="T3" fmla="*/ 0 h 4215384"/>
              <a:gd name="T4" fmla="*/ 4264657 w 4273296"/>
              <a:gd name="T5" fmla="*/ 6098 h 4215384"/>
              <a:gd name="T6" fmla="*/ 9145 w 4273296"/>
              <a:gd name="T7" fmla="*/ 6098 h 4215384"/>
              <a:gd name="T8" fmla="*/ 6096 w 4273296"/>
              <a:gd name="T9" fmla="*/ 12198 h 4215384"/>
              <a:gd name="T10" fmla="*/ 6096 w 4273296"/>
              <a:gd name="T11" fmla="*/ 4205217 h 4215384"/>
              <a:gd name="T12" fmla="*/ 0 w 4273296"/>
              <a:gd name="T13" fmla="*/ 0 h 4215384"/>
              <a:gd name="T14" fmla="*/ 0 w 4273296"/>
              <a:gd name="T15" fmla="*/ 4217416 h 4215384"/>
              <a:gd name="T16" fmla="*/ 4273802 w 4273296"/>
              <a:gd name="T17" fmla="*/ 4217416 h 4215384"/>
              <a:gd name="T18" fmla="*/ 9145 w 4273296"/>
              <a:gd name="T19" fmla="*/ 4211315 h 4215384"/>
              <a:gd name="T20" fmla="*/ 9146 w 4273296"/>
              <a:gd name="T21" fmla="*/ 12197 h 4215384"/>
              <a:gd name="T22" fmla="*/ 4270754 w 4273296"/>
              <a:gd name="T23" fmla="*/ 12198 h 4215384"/>
              <a:gd name="T24" fmla="*/ 4270754 w 4273296"/>
              <a:gd name="T25" fmla="*/ 4205217 h 4215384"/>
              <a:gd name="T26" fmla="*/ 4264657 w 4273296"/>
              <a:gd name="T27" fmla="*/ 4211315 h 4215384"/>
              <a:gd name="T28" fmla="*/ 4273802 w 4273296"/>
              <a:gd name="T29" fmla="*/ 4217416 h 421538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273296"/>
              <a:gd name="T46" fmla="*/ 0 h 4215384"/>
              <a:gd name="T47" fmla="*/ 4273296 w 4273296"/>
              <a:gd name="T48" fmla="*/ 4215384 h 421538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273296" h="4215384">
                <a:moveTo>
                  <a:pt x="4273296" y="4215384"/>
                </a:moveTo>
                <a:lnTo>
                  <a:pt x="4273296" y="0"/>
                </a:lnTo>
                <a:lnTo>
                  <a:pt x="4264152" y="6096"/>
                </a:lnTo>
                <a:lnTo>
                  <a:pt x="9143" y="6096"/>
                </a:lnTo>
                <a:lnTo>
                  <a:pt x="6096" y="12192"/>
                </a:lnTo>
                <a:lnTo>
                  <a:pt x="6096" y="4203192"/>
                </a:lnTo>
                <a:lnTo>
                  <a:pt x="0" y="0"/>
                </a:lnTo>
                <a:lnTo>
                  <a:pt x="0" y="4215384"/>
                </a:lnTo>
                <a:lnTo>
                  <a:pt x="4273296" y="4215384"/>
                </a:lnTo>
                <a:lnTo>
                  <a:pt x="9143" y="4209288"/>
                </a:lnTo>
                <a:lnTo>
                  <a:pt x="9144" y="12191"/>
                </a:lnTo>
                <a:lnTo>
                  <a:pt x="4270248" y="12192"/>
                </a:lnTo>
                <a:lnTo>
                  <a:pt x="4270248" y="4203192"/>
                </a:lnTo>
                <a:lnTo>
                  <a:pt x="4264152" y="4209288"/>
                </a:lnTo>
                <a:lnTo>
                  <a:pt x="4273296" y="4215384"/>
                </a:lnTo>
                <a:close/>
              </a:path>
            </a:pathLst>
          </a:custGeom>
          <a:solidFill>
            <a:srgbClr val="001F5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72" name="object 99"/>
          <p:cNvSpPr>
            <a:spLocks/>
          </p:cNvSpPr>
          <p:nvPr/>
        </p:nvSpPr>
        <p:spPr bwMode="auto">
          <a:xfrm>
            <a:off x="960438" y="1655763"/>
            <a:ext cx="4264025" cy="4203700"/>
          </a:xfrm>
          <a:custGeom>
            <a:avLst/>
            <a:gdLst>
              <a:gd name="T0" fmla="*/ 4260849 w 4264152"/>
              <a:gd name="T1" fmla="*/ 0 h 4203192"/>
              <a:gd name="T2" fmla="*/ 4254749 w 4264152"/>
              <a:gd name="T3" fmla="*/ 0 h 4203192"/>
              <a:gd name="T4" fmla="*/ 4254753 w 4264152"/>
              <a:gd name="T5" fmla="*/ 4192010 h 4203192"/>
              <a:gd name="T6" fmla="*/ 0 w 4264152"/>
              <a:gd name="T7" fmla="*/ 4192010 h 4203192"/>
              <a:gd name="T8" fmla="*/ 0 w 4264152"/>
              <a:gd name="T9" fmla="*/ 4198107 h 4203192"/>
              <a:gd name="T10" fmla="*/ 4263897 w 4264152"/>
              <a:gd name="T11" fmla="*/ 4204208 h 4203192"/>
              <a:gd name="T12" fmla="*/ 4254753 w 4264152"/>
              <a:gd name="T13" fmla="*/ 4198107 h 4203192"/>
              <a:gd name="T14" fmla="*/ 4260849 w 4264152"/>
              <a:gd name="T15" fmla="*/ 4192012 h 4203192"/>
              <a:gd name="T16" fmla="*/ 4260849 w 4264152"/>
              <a:gd name="T17" fmla="*/ 0 h 42031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64152"/>
              <a:gd name="T28" fmla="*/ 0 h 4203192"/>
              <a:gd name="T29" fmla="*/ 4264152 w 4264152"/>
              <a:gd name="T30" fmla="*/ 4203192 h 42031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64152" h="4203192">
                <a:moveTo>
                  <a:pt x="4261104" y="0"/>
                </a:moveTo>
                <a:lnTo>
                  <a:pt x="4255007" y="0"/>
                </a:lnTo>
                <a:lnTo>
                  <a:pt x="4255008" y="4190999"/>
                </a:lnTo>
                <a:lnTo>
                  <a:pt x="0" y="4190999"/>
                </a:lnTo>
                <a:lnTo>
                  <a:pt x="0" y="4197096"/>
                </a:lnTo>
                <a:lnTo>
                  <a:pt x="4264152" y="4203192"/>
                </a:lnTo>
                <a:lnTo>
                  <a:pt x="4255008" y="4197096"/>
                </a:lnTo>
                <a:lnTo>
                  <a:pt x="4261104" y="4191000"/>
                </a:lnTo>
                <a:lnTo>
                  <a:pt x="4261104" y="0"/>
                </a:lnTo>
                <a:close/>
              </a:path>
            </a:pathLst>
          </a:custGeom>
          <a:solidFill>
            <a:srgbClr val="001F5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73" name="object 100"/>
          <p:cNvSpPr>
            <a:spLocks/>
          </p:cNvSpPr>
          <p:nvPr/>
        </p:nvSpPr>
        <p:spPr bwMode="auto">
          <a:xfrm>
            <a:off x="5357813" y="1643063"/>
            <a:ext cx="4335462" cy="4216400"/>
          </a:xfrm>
          <a:custGeom>
            <a:avLst/>
            <a:gdLst>
              <a:gd name="T0" fmla="*/ 6099 w 4334256"/>
              <a:gd name="T1" fmla="*/ 4217416 h 4215384"/>
              <a:gd name="T2" fmla="*/ 6099 w 4334256"/>
              <a:gd name="T3" fmla="*/ 12198 h 4215384"/>
              <a:gd name="T4" fmla="*/ 9149 w 4334256"/>
              <a:gd name="T5" fmla="*/ 6098 h 4215384"/>
              <a:gd name="T6" fmla="*/ 4327516 w 4334256"/>
              <a:gd name="T7" fmla="*/ 6098 h 4215384"/>
              <a:gd name="T8" fmla="*/ 4336666 w 4334256"/>
              <a:gd name="T9" fmla="*/ 0 h 4215384"/>
              <a:gd name="T10" fmla="*/ 0 w 4334256"/>
              <a:gd name="T11" fmla="*/ 0 h 4215384"/>
              <a:gd name="T12" fmla="*/ 6099 w 4334256"/>
              <a:gd name="T13" fmla="*/ 4217416 h 4215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334256"/>
              <a:gd name="T22" fmla="*/ 0 h 4215384"/>
              <a:gd name="T23" fmla="*/ 4334256 w 4334256"/>
              <a:gd name="T24" fmla="*/ 4215384 h 42153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334256" h="4215384">
                <a:moveTo>
                  <a:pt x="6095" y="4215384"/>
                </a:moveTo>
                <a:lnTo>
                  <a:pt x="6095" y="12192"/>
                </a:lnTo>
                <a:lnTo>
                  <a:pt x="9143" y="6096"/>
                </a:lnTo>
                <a:lnTo>
                  <a:pt x="4325112" y="6096"/>
                </a:lnTo>
                <a:lnTo>
                  <a:pt x="4334256" y="0"/>
                </a:lnTo>
                <a:lnTo>
                  <a:pt x="0" y="0"/>
                </a:lnTo>
                <a:lnTo>
                  <a:pt x="6095" y="4215384"/>
                </a:lnTo>
                <a:close/>
              </a:path>
            </a:pathLst>
          </a:custGeom>
          <a:solidFill>
            <a:srgbClr val="001F5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74" name="object 101"/>
          <p:cNvSpPr>
            <a:spLocks/>
          </p:cNvSpPr>
          <p:nvPr/>
        </p:nvSpPr>
        <p:spPr bwMode="auto">
          <a:xfrm>
            <a:off x="5357813" y="1643063"/>
            <a:ext cx="4335462" cy="4227512"/>
          </a:xfrm>
          <a:custGeom>
            <a:avLst/>
            <a:gdLst>
              <a:gd name="T0" fmla="*/ 4336666 w 4334256"/>
              <a:gd name="T1" fmla="*/ 4227448 h 4227576"/>
              <a:gd name="T2" fmla="*/ 4336666 w 4334256"/>
              <a:gd name="T3" fmla="*/ 0 h 4227576"/>
              <a:gd name="T4" fmla="*/ 4327516 w 4334256"/>
              <a:gd name="T5" fmla="*/ 6096 h 4227576"/>
              <a:gd name="T6" fmla="*/ 9149 w 4334256"/>
              <a:gd name="T7" fmla="*/ 6096 h 4227576"/>
              <a:gd name="T8" fmla="*/ 6099 w 4334256"/>
              <a:gd name="T9" fmla="*/ 12192 h 4227576"/>
              <a:gd name="T10" fmla="*/ 6099 w 4334256"/>
              <a:gd name="T11" fmla="*/ 4215256 h 4227576"/>
              <a:gd name="T12" fmla="*/ 0 w 4334256"/>
              <a:gd name="T13" fmla="*/ 0 h 4227576"/>
              <a:gd name="T14" fmla="*/ 0 w 4334256"/>
              <a:gd name="T15" fmla="*/ 4227448 h 4227576"/>
              <a:gd name="T16" fmla="*/ 4336666 w 4334256"/>
              <a:gd name="T17" fmla="*/ 4227448 h 4227576"/>
              <a:gd name="T18" fmla="*/ 9149 w 4334256"/>
              <a:gd name="T19" fmla="*/ 4221352 h 4227576"/>
              <a:gd name="T20" fmla="*/ 9149 w 4334256"/>
              <a:gd name="T21" fmla="*/ 12192 h 4227576"/>
              <a:gd name="T22" fmla="*/ 4330569 w 4334256"/>
              <a:gd name="T23" fmla="*/ 12192 h 4227576"/>
              <a:gd name="T24" fmla="*/ 4330569 w 4334256"/>
              <a:gd name="T25" fmla="*/ 4215256 h 4227576"/>
              <a:gd name="T26" fmla="*/ 4327516 w 4334256"/>
              <a:gd name="T27" fmla="*/ 4221352 h 4227576"/>
              <a:gd name="T28" fmla="*/ 4336666 w 4334256"/>
              <a:gd name="T29" fmla="*/ 4227448 h 422757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334256"/>
              <a:gd name="T46" fmla="*/ 0 h 4227576"/>
              <a:gd name="T47" fmla="*/ 4334256 w 4334256"/>
              <a:gd name="T48" fmla="*/ 4227576 h 422757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334256" h="4227576">
                <a:moveTo>
                  <a:pt x="4334256" y="4227576"/>
                </a:moveTo>
                <a:lnTo>
                  <a:pt x="4334256" y="0"/>
                </a:lnTo>
                <a:lnTo>
                  <a:pt x="4325112" y="6096"/>
                </a:lnTo>
                <a:lnTo>
                  <a:pt x="9143" y="6096"/>
                </a:lnTo>
                <a:lnTo>
                  <a:pt x="6095" y="12192"/>
                </a:lnTo>
                <a:lnTo>
                  <a:pt x="6095" y="4215384"/>
                </a:lnTo>
                <a:lnTo>
                  <a:pt x="0" y="0"/>
                </a:lnTo>
                <a:lnTo>
                  <a:pt x="0" y="4227576"/>
                </a:lnTo>
                <a:lnTo>
                  <a:pt x="4334256" y="4227576"/>
                </a:lnTo>
                <a:lnTo>
                  <a:pt x="9143" y="4221480"/>
                </a:lnTo>
                <a:lnTo>
                  <a:pt x="9143" y="12192"/>
                </a:lnTo>
                <a:lnTo>
                  <a:pt x="4328160" y="12192"/>
                </a:lnTo>
                <a:lnTo>
                  <a:pt x="4328160" y="4215384"/>
                </a:lnTo>
                <a:lnTo>
                  <a:pt x="4325112" y="4221480"/>
                </a:lnTo>
                <a:lnTo>
                  <a:pt x="4334256" y="4227576"/>
                </a:lnTo>
                <a:close/>
              </a:path>
            </a:pathLst>
          </a:custGeom>
          <a:solidFill>
            <a:srgbClr val="001F5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75" name="object 102"/>
          <p:cNvSpPr>
            <a:spLocks/>
          </p:cNvSpPr>
          <p:nvPr/>
        </p:nvSpPr>
        <p:spPr bwMode="auto">
          <a:xfrm>
            <a:off x="5367338" y="1655763"/>
            <a:ext cx="4325937" cy="4214812"/>
          </a:xfrm>
          <a:custGeom>
            <a:avLst/>
            <a:gdLst>
              <a:gd name="T0" fmla="*/ 4320664 w 4325112"/>
              <a:gd name="T1" fmla="*/ 0 h 4215384"/>
              <a:gd name="T2" fmla="*/ 4317611 w 4325112"/>
              <a:gd name="T3" fmla="*/ 0 h 4215384"/>
              <a:gd name="T4" fmla="*/ 4317611 w 4325112"/>
              <a:gd name="T5" fmla="*/ 4202050 h 4215384"/>
              <a:gd name="T6" fmla="*/ 0 w 4325112"/>
              <a:gd name="T7" fmla="*/ 4202050 h 4215384"/>
              <a:gd name="T8" fmla="*/ 0 w 4325112"/>
              <a:gd name="T9" fmla="*/ 4208145 h 4215384"/>
              <a:gd name="T10" fmla="*/ 4326761 w 4325112"/>
              <a:gd name="T11" fmla="*/ 4214240 h 4215384"/>
              <a:gd name="T12" fmla="*/ 4317611 w 4325112"/>
              <a:gd name="T13" fmla="*/ 4208145 h 4215384"/>
              <a:gd name="T14" fmla="*/ 4320664 w 4325112"/>
              <a:gd name="T15" fmla="*/ 4202050 h 4215384"/>
              <a:gd name="T16" fmla="*/ 4320664 w 4325112"/>
              <a:gd name="T17" fmla="*/ 0 h 4215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25112"/>
              <a:gd name="T28" fmla="*/ 0 h 4215384"/>
              <a:gd name="T29" fmla="*/ 4325112 w 4325112"/>
              <a:gd name="T30" fmla="*/ 4215384 h 4215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25112" h="4215384">
                <a:moveTo>
                  <a:pt x="4319016" y="0"/>
                </a:moveTo>
                <a:lnTo>
                  <a:pt x="4315968" y="0"/>
                </a:lnTo>
                <a:lnTo>
                  <a:pt x="4315968" y="4203192"/>
                </a:lnTo>
                <a:lnTo>
                  <a:pt x="0" y="4203192"/>
                </a:lnTo>
                <a:lnTo>
                  <a:pt x="0" y="4209288"/>
                </a:lnTo>
                <a:lnTo>
                  <a:pt x="4325112" y="4215384"/>
                </a:lnTo>
                <a:lnTo>
                  <a:pt x="4315968" y="4209288"/>
                </a:lnTo>
                <a:lnTo>
                  <a:pt x="4319016" y="4203192"/>
                </a:lnTo>
                <a:lnTo>
                  <a:pt x="4319016" y="0"/>
                </a:lnTo>
                <a:close/>
              </a:path>
            </a:pathLst>
          </a:custGeom>
          <a:solidFill>
            <a:srgbClr val="001F5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76" name="object 47"/>
          <p:cNvSpPr txBox="1">
            <a:spLocks noChangeArrowheads="1"/>
          </p:cNvSpPr>
          <p:nvPr/>
        </p:nvSpPr>
        <p:spPr bwMode="auto">
          <a:xfrm>
            <a:off x="1023938" y="1666875"/>
            <a:ext cx="166687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ct val="87000"/>
              </a:lnSpc>
              <a:spcBef>
                <a:spcPts val="50"/>
              </a:spcBef>
            </a:pPr>
            <a:r>
              <a:rPr lang="en-US" sz="1900">
                <a:latin typeface="Kruti Dev 010" pitchFamily="2" charset="0"/>
              </a:rPr>
              <a:t>6</a:t>
            </a:r>
          </a:p>
          <a:p>
            <a:pPr marL="12700">
              <a:lnSpc>
                <a:spcPct val="96000"/>
              </a:lnSpc>
              <a:spcBef>
                <a:spcPts val="475"/>
              </a:spcBef>
            </a:pPr>
            <a:r>
              <a:rPr lang="en-US" sz="1900"/>
              <a:t>•</a:t>
            </a:r>
          </a:p>
        </p:txBody>
      </p:sp>
      <p:sp>
        <p:nvSpPr>
          <p:cNvPr id="5177" name="object 46"/>
          <p:cNvSpPr txBox="1">
            <a:spLocks noChangeArrowheads="1"/>
          </p:cNvSpPr>
          <p:nvPr/>
        </p:nvSpPr>
        <p:spPr bwMode="auto">
          <a:xfrm>
            <a:off x="1219200" y="1666875"/>
            <a:ext cx="302577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ct val="87000"/>
              </a:lnSpc>
              <a:spcBef>
                <a:spcPts val="50"/>
              </a:spcBef>
            </a:pPr>
            <a:r>
              <a:rPr lang="en-US" sz="1900">
                <a:latin typeface="Kruti Dev 010" pitchFamily="2" charset="0"/>
              </a:rPr>
              <a:t>ekg ls de vk;q ds cPpksa ds fy,</a:t>
            </a:r>
          </a:p>
          <a:p>
            <a:pPr marL="12700">
              <a:lnSpc>
                <a:spcPct val="87000"/>
              </a:lnSpc>
              <a:spcBef>
                <a:spcPts val="738"/>
              </a:spcBef>
            </a:pPr>
            <a:r>
              <a:rPr lang="en-US" sz="1900">
                <a:latin typeface="Kruti Dev 010" pitchFamily="2" charset="0"/>
              </a:rPr>
              <a:t>Lruiku tkjh j[ksa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427663" y="1668463"/>
            <a:ext cx="3084512" cy="24765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ct val="87416"/>
              </a:lnSpc>
              <a:spcBef>
                <a:spcPts val="35"/>
              </a:spcBef>
              <a:spcAft>
                <a:spcPts val="0"/>
              </a:spcAft>
              <a:defRPr/>
            </a:pPr>
            <a:r>
              <a:rPr sz="1750" dirty="0">
                <a:latin typeface="Kruti Dev 010"/>
                <a:cs typeface="Kruti Dev 010"/>
              </a:rPr>
              <a:t>6</a:t>
            </a:r>
            <a:r>
              <a:rPr sz="1750" spc="118" dirty="0">
                <a:latin typeface="Kruti Dev 010"/>
                <a:cs typeface="Kruti Dev 010"/>
              </a:rPr>
              <a:t> </a:t>
            </a:r>
            <a:r>
              <a:rPr sz="1750" spc="-9" dirty="0">
                <a:latin typeface="Kruti Dev 010"/>
                <a:cs typeface="Kruti Dev 010"/>
              </a:rPr>
              <a:t>e</a:t>
            </a:r>
            <a:r>
              <a:rPr sz="1750" spc="9" dirty="0">
                <a:latin typeface="Kruti Dev 010"/>
                <a:cs typeface="Kruti Dev 010"/>
              </a:rPr>
              <a:t>k</a:t>
            </a:r>
            <a:r>
              <a:rPr sz="1750" dirty="0">
                <a:latin typeface="Kruti Dev 010"/>
                <a:cs typeface="Kruti Dev 010"/>
              </a:rPr>
              <a:t>g</a:t>
            </a:r>
            <a:r>
              <a:rPr sz="1750" spc="277" dirty="0">
                <a:latin typeface="Kruti Dev 010"/>
                <a:cs typeface="Kruti Dev 010"/>
              </a:rPr>
              <a:t> </a:t>
            </a:r>
            <a:r>
              <a:rPr sz="1750" spc="4" dirty="0">
                <a:latin typeface="Kruti Dev 010"/>
                <a:cs typeface="Kruti Dev 010"/>
              </a:rPr>
              <a:t>l</a:t>
            </a:r>
            <a:r>
              <a:rPr sz="1750" dirty="0">
                <a:latin typeface="Kruti Dev 010"/>
                <a:cs typeface="Kruti Dev 010"/>
              </a:rPr>
              <a:t>s</a:t>
            </a:r>
            <a:r>
              <a:rPr sz="1750" spc="54" dirty="0">
                <a:latin typeface="Kruti Dev 010"/>
                <a:cs typeface="Kruti Dev 010"/>
              </a:rPr>
              <a:t> </a:t>
            </a:r>
            <a:r>
              <a:rPr sz="1750" dirty="0">
                <a:latin typeface="Kruti Dev 010"/>
                <a:cs typeface="Kruti Dev 010"/>
              </a:rPr>
              <a:t>v</a:t>
            </a:r>
            <a:r>
              <a:rPr sz="1750" spc="9" dirty="0">
                <a:latin typeface="Kruti Dev 010"/>
                <a:cs typeface="Kruti Dev 010"/>
              </a:rPr>
              <a:t>f</a:t>
            </a:r>
            <a:r>
              <a:rPr sz="1750" spc="4" dirty="0">
                <a:latin typeface="Kruti Dev 010"/>
                <a:cs typeface="Kruti Dev 010"/>
              </a:rPr>
              <a:t>/</a:t>
            </a:r>
            <a:r>
              <a:rPr sz="1750" spc="9" dirty="0">
                <a:latin typeface="Kruti Dev 010"/>
                <a:cs typeface="Kruti Dev 010"/>
              </a:rPr>
              <a:t>k</a:t>
            </a:r>
            <a:r>
              <a:rPr sz="1750" dirty="0">
                <a:latin typeface="Kruti Dev 010"/>
                <a:cs typeface="Kruti Dev 010"/>
              </a:rPr>
              <a:t>d</a:t>
            </a:r>
            <a:r>
              <a:rPr sz="1750" spc="409" dirty="0">
                <a:latin typeface="Kruti Dev 010"/>
                <a:cs typeface="Kruti Dev 010"/>
              </a:rPr>
              <a:t> </a:t>
            </a:r>
            <a:r>
              <a:rPr sz="1750" dirty="0">
                <a:latin typeface="Kruti Dev 010"/>
                <a:cs typeface="Kruti Dev 010"/>
              </a:rPr>
              <a:t>v</a:t>
            </a:r>
            <a:r>
              <a:rPr sz="1750" spc="9" dirty="0">
                <a:latin typeface="Kruti Dev 010"/>
                <a:cs typeface="Kruti Dev 010"/>
              </a:rPr>
              <a:t>k</a:t>
            </a:r>
            <a:r>
              <a:rPr sz="1750" spc="4" dirty="0">
                <a:latin typeface="Kruti Dev 010"/>
                <a:cs typeface="Kruti Dev 010"/>
              </a:rPr>
              <a:t>;</a:t>
            </a:r>
            <a:r>
              <a:rPr sz="1750" dirty="0">
                <a:latin typeface="Kruti Dev 010"/>
                <a:cs typeface="Kruti Dev 010"/>
              </a:rPr>
              <a:t>q</a:t>
            </a:r>
            <a:r>
              <a:rPr sz="1750" spc="54" dirty="0">
                <a:latin typeface="Kruti Dev 010"/>
                <a:cs typeface="Kruti Dev 010"/>
              </a:rPr>
              <a:t> </a:t>
            </a:r>
            <a:r>
              <a:rPr sz="1750" spc="-9" dirty="0">
                <a:latin typeface="Kruti Dev 010"/>
                <a:cs typeface="Kruti Dev 010"/>
              </a:rPr>
              <a:t>d</a:t>
            </a:r>
            <a:r>
              <a:rPr sz="1750" dirty="0">
                <a:latin typeface="Kruti Dev 010"/>
                <a:cs typeface="Kruti Dev 010"/>
              </a:rPr>
              <a:t>s</a:t>
            </a:r>
            <a:r>
              <a:rPr sz="1750" spc="75" dirty="0">
                <a:latin typeface="Kruti Dev 010"/>
                <a:cs typeface="Kruti Dev 010"/>
              </a:rPr>
              <a:t> </a:t>
            </a:r>
            <a:r>
              <a:rPr sz="1750" spc="-9" dirty="0">
                <a:latin typeface="Kruti Dev 010"/>
                <a:cs typeface="Kruti Dev 010"/>
              </a:rPr>
              <a:t>c</a:t>
            </a:r>
            <a:r>
              <a:rPr sz="1750" spc="9" dirty="0">
                <a:latin typeface="Kruti Dev 010"/>
                <a:cs typeface="Kruti Dev 010"/>
              </a:rPr>
              <a:t>P</a:t>
            </a:r>
            <a:r>
              <a:rPr sz="1750" spc="-9" dirty="0">
                <a:latin typeface="Kruti Dev 010"/>
                <a:cs typeface="Kruti Dev 010"/>
              </a:rPr>
              <a:t>p</a:t>
            </a:r>
            <a:r>
              <a:rPr sz="1750" dirty="0">
                <a:latin typeface="Kruti Dev 010"/>
                <a:cs typeface="Kruti Dev 010"/>
              </a:rPr>
              <a:t>s</a:t>
            </a:r>
            <a:r>
              <a:rPr sz="1750" spc="100" dirty="0">
                <a:latin typeface="Kruti Dev 010"/>
                <a:cs typeface="Kruti Dev 010"/>
              </a:rPr>
              <a:t> </a:t>
            </a:r>
            <a:r>
              <a:rPr sz="1750" spc="-9" dirty="0">
                <a:latin typeface="Kruti Dev 010"/>
                <a:cs typeface="Kruti Dev 010"/>
              </a:rPr>
              <a:t>d</a:t>
            </a:r>
            <a:r>
              <a:rPr sz="1750" dirty="0">
                <a:latin typeface="Kruti Dev 010"/>
                <a:cs typeface="Kruti Dev 010"/>
              </a:rPr>
              <a:t>s</a:t>
            </a:r>
            <a:r>
              <a:rPr sz="1750" spc="75" dirty="0">
                <a:latin typeface="Kruti Dev 010"/>
                <a:cs typeface="Kruti Dev 010"/>
              </a:rPr>
              <a:t> </a:t>
            </a:r>
            <a:r>
              <a:rPr sz="1750" spc="4" dirty="0">
                <a:latin typeface="Kruti Dev 010"/>
                <a:cs typeface="Kruti Dev 010"/>
              </a:rPr>
              <a:t>fy</a:t>
            </a:r>
            <a:r>
              <a:rPr sz="1750" dirty="0">
                <a:latin typeface="Kruti Dev 010"/>
                <a:cs typeface="Kruti Dev 010"/>
              </a:rPr>
              <a:t>,</a:t>
            </a:r>
            <a:endParaRPr sz="1750">
              <a:latin typeface="Kruti Dev 010"/>
              <a:cs typeface="Kruti Dev 010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427663" y="1981200"/>
            <a:ext cx="136525" cy="24765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889"/>
              </a:lnSpc>
              <a:spcBef>
                <a:spcPts val="94"/>
              </a:spcBef>
              <a:spcAft>
                <a:spcPts val="0"/>
              </a:spcAft>
              <a:defRPr/>
            </a:pPr>
            <a:r>
              <a:rPr sz="1750" dirty="0">
                <a:latin typeface="Arial"/>
                <a:cs typeface="Arial"/>
              </a:rPr>
              <a:t>•</a:t>
            </a:r>
            <a:endParaRPr sz="17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629275" y="1990725"/>
            <a:ext cx="1339850" cy="24765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ct val="87416"/>
              </a:lnSpc>
              <a:spcBef>
                <a:spcPts val="35"/>
              </a:spcBef>
              <a:spcAft>
                <a:spcPts val="0"/>
              </a:spcAft>
              <a:defRPr/>
            </a:pPr>
            <a:r>
              <a:rPr sz="1750" dirty="0">
                <a:latin typeface="Kruti Dev 010"/>
                <a:cs typeface="Kruti Dev 010"/>
              </a:rPr>
              <a:t>Lru</a:t>
            </a:r>
            <a:r>
              <a:rPr sz="1750" spc="-9" dirty="0">
                <a:latin typeface="Kruti Dev 010"/>
                <a:cs typeface="Kruti Dev 010"/>
              </a:rPr>
              <a:t>i</a:t>
            </a:r>
            <a:r>
              <a:rPr sz="1750" spc="4" dirty="0">
                <a:latin typeface="Kruti Dev 010"/>
                <a:cs typeface="Kruti Dev 010"/>
              </a:rPr>
              <a:t>k</a:t>
            </a:r>
            <a:r>
              <a:rPr sz="1750" dirty="0">
                <a:latin typeface="Kruti Dev 010"/>
                <a:cs typeface="Kruti Dev 010"/>
              </a:rPr>
              <a:t>u</a:t>
            </a:r>
            <a:r>
              <a:rPr sz="1750" spc="-14" dirty="0">
                <a:latin typeface="Kruti Dev 010"/>
                <a:cs typeface="Kruti Dev 010"/>
              </a:rPr>
              <a:t> </a:t>
            </a:r>
            <a:r>
              <a:rPr sz="1750" spc="-9" dirty="0">
                <a:latin typeface="Kruti Dev 010"/>
                <a:cs typeface="Kruti Dev 010"/>
              </a:rPr>
              <a:t>t</a:t>
            </a:r>
            <a:r>
              <a:rPr sz="1750" spc="4" dirty="0">
                <a:latin typeface="Kruti Dev 010"/>
                <a:cs typeface="Kruti Dev 010"/>
              </a:rPr>
              <a:t>k</a:t>
            </a:r>
            <a:r>
              <a:rPr sz="1750" spc="-4" dirty="0">
                <a:latin typeface="Kruti Dev 010"/>
                <a:cs typeface="Kruti Dev 010"/>
              </a:rPr>
              <a:t>j</a:t>
            </a:r>
            <a:r>
              <a:rPr sz="1750" dirty="0">
                <a:latin typeface="Kruti Dev 010"/>
                <a:cs typeface="Kruti Dev 010"/>
              </a:rPr>
              <a:t>h</a:t>
            </a:r>
            <a:r>
              <a:rPr sz="1750" spc="14" dirty="0">
                <a:latin typeface="Kruti Dev 010"/>
                <a:cs typeface="Kruti Dev 010"/>
              </a:rPr>
              <a:t> </a:t>
            </a:r>
            <a:r>
              <a:rPr sz="1750" spc="-4" dirty="0">
                <a:latin typeface="Kruti Dev 010"/>
                <a:cs typeface="Kruti Dev 010"/>
              </a:rPr>
              <a:t>j[</a:t>
            </a:r>
            <a:r>
              <a:rPr sz="1750" spc="4" dirty="0">
                <a:latin typeface="Kruti Dev 010"/>
                <a:cs typeface="Kruti Dev 010"/>
              </a:rPr>
              <a:t>k</a:t>
            </a:r>
            <a:r>
              <a:rPr sz="1750" spc="-4" dirty="0">
                <a:latin typeface="Kruti Dev 010"/>
                <a:cs typeface="Kruti Dev 010"/>
              </a:rPr>
              <a:t>s</a:t>
            </a:r>
            <a:r>
              <a:rPr sz="1750" dirty="0">
                <a:latin typeface="Kruti Dev 010"/>
                <a:cs typeface="Kruti Dev 010"/>
              </a:rPr>
              <a:t>a</a:t>
            </a:r>
            <a:endParaRPr sz="1750">
              <a:latin typeface="Kruti Dev 010"/>
              <a:cs typeface="Kruti Dev 010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427663" y="2306638"/>
            <a:ext cx="136525" cy="5746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889"/>
              </a:lnSpc>
              <a:spcBef>
                <a:spcPts val="94"/>
              </a:spcBef>
              <a:spcAft>
                <a:spcPts val="0"/>
              </a:spcAft>
              <a:defRPr/>
            </a:pPr>
            <a:r>
              <a:rPr sz="1750" dirty="0">
                <a:latin typeface="Arial"/>
                <a:cs typeface="Arial"/>
              </a:rPr>
              <a:t>•</a:t>
            </a:r>
            <a:endParaRPr sz="1750">
              <a:latin typeface="Arial"/>
              <a:cs typeface="Arial"/>
            </a:endParaRPr>
          </a:p>
          <a:p>
            <a:pPr marL="12700" fontAlgn="auto">
              <a:lnSpc>
                <a:spcPct val="95825"/>
              </a:lnSpc>
              <a:spcBef>
                <a:spcPts val="461"/>
              </a:spcBef>
              <a:spcAft>
                <a:spcPts val="0"/>
              </a:spcAft>
              <a:defRPr/>
            </a:pPr>
            <a:r>
              <a:rPr sz="1750" dirty="0">
                <a:latin typeface="Arial"/>
                <a:cs typeface="Arial"/>
              </a:rPr>
              <a:t>•</a:t>
            </a:r>
            <a:endParaRPr sz="1750">
              <a:latin typeface="Arial"/>
              <a:cs typeface="Arial"/>
            </a:endParaRPr>
          </a:p>
        </p:txBody>
      </p:sp>
      <p:sp>
        <p:nvSpPr>
          <p:cNvPr id="5182" name="object 41"/>
          <p:cNvSpPr txBox="1">
            <a:spLocks noChangeArrowheads="1"/>
          </p:cNvSpPr>
          <p:nvPr/>
        </p:nvSpPr>
        <p:spPr bwMode="auto">
          <a:xfrm>
            <a:off x="5629275" y="2317750"/>
            <a:ext cx="37211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ct val="87000"/>
              </a:lnSpc>
              <a:spcBef>
                <a:spcPts val="38"/>
              </a:spcBef>
            </a:pPr>
            <a:r>
              <a:rPr lang="en-US" sz="1700">
                <a:latin typeface="Kruti Dev 010" pitchFamily="2" charset="0"/>
              </a:rPr>
              <a:t>vk-s vkj-,l- vFkok *rjy inkFkZ fiykuk tkjh j[ksaA</a:t>
            </a:r>
          </a:p>
          <a:p>
            <a:pPr marL="12700">
              <a:lnSpc>
                <a:spcPct val="87000"/>
              </a:lnSpc>
              <a:spcBef>
                <a:spcPts val="738"/>
              </a:spcBef>
            </a:pPr>
            <a:r>
              <a:rPr lang="en-US" sz="1700">
                <a:latin typeface="Kruti Dev 010" pitchFamily="2" charset="0"/>
              </a:rPr>
              <a:t>cPps dks Hkkstu nsuk tkjh j[ksaA ¼;fn cPps us Åijh</a:t>
            </a:r>
          </a:p>
        </p:txBody>
      </p:sp>
      <p:sp>
        <p:nvSpPr>
          <p:cNvPr id="5183" name="object 40"/>
          <p:cNvSpPr txBox="1">
            <a:spLocks noChangeArrowheads="1"/>
          </p:cNvSpPr>
          <p:nvPr/>
        </p:nvSpPr>
        <p:spPr bwMode="auto">
          <a:xfrm>
            <a:off x="1023938" y="2347913"/>
            <a:ext cx="14763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063"/>
              </a:lnSpc>
              <a:spcBef>
                <a:spcPts val="100"/>
              </a:spcBef>
            </a:pPr>
            <a:r>
              <a:rPr lang="en-US" sz="1900"/>
              <a:t>•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225550" y="2359025"/>
            <a:ext cx="3436938" cy="50323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850"/>
              </a:lnSpc>
              <a:spcBef>
                <a:spcPts val="177"/>
              </a:spcBef>
              <a:spcAft>
                <a:spcPts val="0"/>
              </a:spcAft>
              <a:defRPr/>
            </a:pPr>
            <a:r>
              <a:rPr sz="1900" dirty="0">
                <a:latin typeface="Kruti Dev 010"/>
                <a:cs typeface="Kruti Dev 010"/>
              </a:rPr>
              <a:t>v</a:t>
            </a:r>
            <a:r>
              <a:rPr sz="1900" spc="-4" dirty="0">
                <a:latin typeface="Kruti Dev 010"/>
                <a:cs typeface="Kruti Dev 010"/>
              </a:rPr>
              <a:t>k</a:t>
            </a:r>
            <a:r>
              <a:rPr sz="1900" spc="14" dirty="0">
                <a:latin typeface="Kruti Dev 010"/>
                <a:cs typeface="Kruti Dev 010"/>
              </a:rPr>
              <a:t>s</a:t>
            </a:r>
            <a:r>
              <a:rPr sz="1900" spc="-9" dirty="0">
                <a:latin typeface="Kruti Dev 010"/>
                <a:cs typeface="Kruti Dev 010"/>
              </a:rPr>
              <a:t>-</a:t>
            </a:r>
            <a:r>
              <a:rPr sz="1900" dirty="0">
                <a:latin typeface="Kruti Dev 010"/>
                <a:cs typeface="Kruti Dev 010"/>
              </a:rPr>
              <a:t>v</a:t>
            </a:r>
            <a:r>
              <a:rPr sz="1900" spc="-4" dirty="0">
                <a:latin typeface="Kruti Dev 010"/>
                <a:cs typeface="Kruti Dev 010"/>
              </a:rPr>
              <a:t>k</a:t>
            </a:r>
            <a:r>
              <a:rPr sz="1900" spc="4" dirty="0">
                <a:latin typeface="Kruti Dev 010"/>
                <a:cs typeface="Kruti Dev 010"/>
              </a:rPr>
              <a:t>j</a:t>
            </a:r>
            <a:r>
              <a:rPr sz="1900" spc="-9" dirty="0">
                <a:latin typeface="Kruti Dev 010"/>
                <a:cs typeface="Kruti Dev 010"/>
              </a:rPr>
              <a:t>-</a:t>
            </a:r>
            <a:r>
              <a:rPr sz="1900" spc="9" dirty="0">
                <a:latin typeface="Kruti Dev 010"/>
                <a:cs typeface="Kruti Dev 010"/>
              </a:rPr>
              <a:t>,</a:t>
            </a:r>
            <a:r>
              <a:rPr sz="1900" spc="25" dirty="0">
                <a:latin typeface="Kruti Dev 010"/>
                <a:cs typeface="Kruti Dev 010"/>
              </a:rPr>
              <a:t>l</a:t>
            </a:r>
            <a:r>
              <a:rPr sz="1900" dirty="0">
                <a:latin typeface="Kruti Dev 010"/>
                <a:cs typeface="Kruti Dev 010"/>
              </a:rPr>
              <a:t>-</a:t>
            </a:r>
            <a:r>
              <a:rPr sz="1900" spc="201" dirty="0">
                <a:latin typeface="Kruti Dev 010"/>
                <a:cs typeface="Kruti Dev 010"/>
              </a:rPr>
              <a:t> </a:t>
            </a:r>
            <a:r>
              <a:rPr sz="1900" spc="-4" dirty="0">
                <a:latin typeface="Kruti Dev 010"/>
                <a:cs typeface="Kruti Dev 010"/>
              </a:rPr>
              <a:t>f</a:t>
            </a:r>
            <a:r>
              <a:rPr sz="1900" spc="9" dirty="0">
                <a:latin typeface="Kruti Dev 010"/>
                <a:cs typeface="Kruti Dev 010"/>
              </a:rPr>
              <a:t>i</a:t>
            </a:r>
            <a:r>
              <a:rPr sz="1900" dirty="0">
                <a:latin typeface="Kruti Dev 010"/>
                <a:cs typeface="Kruti Dev 010"/>
              </a:rPr>
              <a:t>y</a:t>
            </a:r>
            <a:r>
              <a:rPr sz="1900" spc="19" dirty="0">
                <a:latin typeface="Kruti Dev 010"/>
                <a:cs typeface="Kruti Dev 010"/>
              </a:rPr>
              <a:t>k</a:t>
            </a:r>
            <a:r>
              <a:rPr sz="1900" spc="-9" dirty="0">
                <a:latin typeface="Kruti Dev 010"/>
                <a:cs typeface="Kruti Dev 010"/>
              </a:rPr>
              <a:t>u</a:t>
            </a:r>
            <a:r>
              <a:rPr sz="1900" dirty="0">
                <a:latin typeface="Kruti Dev 010"/>
                <a:cs typeface="Kruti Dev 010"/>
              </a:rPr>
              <a:t>k</a:t>
            </a:r>
            <a:r>
              <a:rPr sz="1900" spc="151" dirty="0">
                <a:latin typeface="Kruti Dev 010"/>
                <a:cs typeface="Kruti Dev 010"/>
              </a:rPr>
              <a:t> </a:t>
            </a:r>
            <a:r>
              <a:rPr sz="1900" spc="25" dirty="0">
                <a:latin typeface="Kruti Dev 010"/>
                <a:cs typeface="Kruti Dev 010"/>
              </a:rPr>
              <a:t>t</a:t>
            </a:r>
            <a:r>
              <a:rPr sz="1900" spc="-4" dirty="0">
                <a:latin typeface="Kruti Dev 010"/>
                <a:cs typeface="Kruti Dev 010"/>
              </a:rPr>
              <a:t>k</a:t>
            </a:r>
            <a:r>
              <a:rPr sz="1900" spc="4" dirty="0">
                <a:latin typeface="Kruti Dev 010"/>
                <a:cs typeface="Kruti Dev 010"/>
              </a:rPr>
              <a:t>j</a:t>
            </a:r>
            <a:r>
              <a:rPr sz="1900" dirty="0">
                <a:latin typeface="Kruti Dev 010"/>
                <a:cs typeface="Kruti Dev 010"/>
              </a:rPr>
              <a:t>h</a:t>
            </a:r>
            <a:r>
              <a:rPr sz="1900" spc="142" dirty="0">
                <a:latin typeface="Kruti Dev 010"/>
                <a:cs typeface="Kruti Dev 010"/>
              </a:rPr>
              <a:t> </a:t>
            </a:r>
            <a:r>
              <a:rPr sz="1900" spc="4" dirty="0">
                <a:latin typeface="Kruti Dev 010"/>
                <a:cs typeface="Kruti Dev 010"/>
              </a:rPr>
              <a:t>j</a:t>
            </a:r>
            <a:r>
              <a:rPr sz="1900" spc="9" dirty="0">
                <a:latin typeface="Kruti Dev 010"/>
                <a:cs typeface="Kruti Dev 010"/>
              </a:rPr>
              <a:t>[</a:t>
            </a:r>
            <a:r>
              <a:rPr sz="1900" spc="19" dirty="0">
                <a:latin typeface="Kruti Dev 010"/>
                <a:cs typeface="Kruti Dev 010"/>
              </a:rPr>
              <a:t>k</a:t>
            </a:r>
            <a:r>
              <a:rPr sz="1900" spc="-4" dirty="0">
                <a:latin typeface="Kruti Dev 010"/>
                <a:cs typeface="Kruti Dev 010"/>
              </a:rPr>
              <a:t>sa</a:t>
            </a:r>
            <a:r>
              <a:rPr sz="1900" dirty="0">
                <a:latin typeface="Kruti Dev 010"/>
                <a:cs typeface="Kruti Dev 010"/>
              </a:rPr>
              <a:t>A</a:t>
            </a:r>
            <a:r>
              <a:rPr sz="1900" spc="157" dirty="0">
                <a:latin typeface="Kruti Dev 010"/>
                <a:cs typeface="Kruti Dev 010"/>
              </a:rPr>
              <a:t> </a:t>
            </a:r>
            <a:r>
              <a:rPr sz="1900" dirty="0">
                <a:latin typeface="Kruti Dev 010"/>
                <a:cs typeface="Kruti Dev 010"/>
              </a:rPr>
              <a:t>v</a:t>
            </a:r>
            <a:r>
              <a:rPr sz="1900" spc="20" dirty="0">
                <a:latin typeface="Kruti Dev 010"/>
                <a:cs typeface="Kruti Dev 010"/>
              </a:rPr>
              <a:t>k</a:t>
            </a:r>
            <a:r>
              <a:rPr sz="1900" spc="15" dirty="0">
                <a:latin typeface="Kruti Dev 010"/>
                <a:cs typeface="Kruti Dev 010"/>
              </a:rPr>
              <a:t>s</a:t>
            </a:r>
            <a:r>
              <a:rPr sz="1900" spc="-10" dirty="0">
                <a:latin typeface="Kruti Dev 010"/>
                <a:cs typeface="Kruti Dev 010"/>
              </a:rPr>
              <a:t>-</a:t>
            </a:r>
            <a:r>
              <a:rPr sz="1900" dirty="0">
                <a:latin typeface="Kruti Dev 010"/>
                <a:cs typeface="Kruti Dev 010"/>
              </a:rPr>
              <a:t>v</a:t>
            </a:r>
            <a:r>
              <a:rPr sz="1900" spc="-4" dirty="0">
                <a:latin typeface="Kruti Dev 010"/>
                <a:cs typeface="Kruti Dev 010"/>
              </a:rPr>
              <a:t>k</a:t>
            </a:r>
            <a:r>
              <a:rPr sz="1900" spc="4" dirty="0">
                <a:latin typeface="Kruti Dev 010"/>
                <a:cs typeface="Kruti Dev 010"/>
              </a:rPr>
              <a:t>j</a:t>
            </a:r>
            <a:r>
              <a:rPr sz="1900" spc="15" dirty="0">
                <a:latin typeface="Kruti Dev 010"/>
                <a:cs typeface="Kruti Dev 010"/>
              </a:rPr>
              <a:t>-</a:t>
            </a:r>
            <a:r>
              <a:rPr sz="1900" spc="10" dirty="0">
                <a:latin typeface="Kruti Dev 010"/>
                <a:cs typeface="Kruti Dev 010"/>
              </a:rPr>
              <a:t>,</a:t>
            </a:r>
            <a:r>
              <a:rPr sz="1900" dirty="0">
                <a:latin typeface="Kruti Dev 010"/>
                <a:cs typeface="Kruti Dev 010"/>
              </a:rPr>
              <a:t>l- R</a:t>
            </a:r>
            <a:r>
              <a:rPr sz="1900" spc="-4" dirty="0">
                <a:latin typeface="Kruti Dev 010"/>
                <a:cs typeface="Kruti Dev 010"/>
              </a:rPr>
              <a:t>k</a:t>
            </a:r>
            <a:r>
              <a:rPr sz="1900" dirty="0">
                <a:latin typeface="Kruti Dev 010"/>
                <a:cs typeface="Kruti Dev 010"/>
              </a:rPr>
              <a:t>F</a:t>
            </a:r>
            <a:r>
              <a:rPr sz="1900" spc="-4" dirty="0">
                <a:latin typeface="Kruti Dev 010"/>
                <a:cs typeface="Kruti Dev 010"/>
              </a:rPr>
              <a:t>k</a:t>
            </a:r>
            <a:r>
              <a:rPr sz="1900" dirty="0">
                <a:latin typeface="Kruti Dev 010"/>
                <a:cs typeface="Kruti Dev 010"/>
              </a:rPr>
              <a:t>k</a:t>
            </a:r>
            <a:r>
              <a:rPr sz="1900" spc="23" dirty="0">
                <a:latin typeface="Kruti Dev 010"/>
                <a:cs typeface="Kruti Dev 010"/>
              </a:rPr>
              <a:t> </a:t>
            </a:r>
            <a:r>
              <a:rPr sz="1900" spc="-9" dirty="0">
                <a:latin typeface="Kruti Dev 010"/>
                <a:cs typeface="Kruti Dev 010"/>
              </a:rPr>
              <a:t>n</a:t>
            </a:r>
            <a:r>
              <a:rPr sz="1900" spc="-4" dirty="0">
                <a:latin typeface="Kruti Dev 010"/>
                <a:cs typeface="Kruti Dev 010"/>
              </a:rPr>
              <a:t>s</a:t>
            </a:r>
            <a:r>
              <a:rPr sz="1900" spc="-9" dirty="0">
                <a:latin typeface="Kruti Dev 010"/>
                <a:cs typeface="Kruti Dev 010"/>
              </a:rPr>
              <a:t>u</a:t>
            </a:r>
            <a:r>
              <a:rPr sz="1900" dirty="0">
                <a:latin typeface="Kruti Dev 010"/>
                <a:cs typeface="Kruti Dev 010"/>
              </a:rPr>
              <a:t>s</a:t>
            </a:r>
            <a:r>
              <a:rPr sz="1900" spc="83" dirty="0">
                <a:latin typeface="Kruti Dev 010"/>
                <a:cs typeface="Kruti Dev 010"/>
              </a:rPr>
              <a:t> </a:t>
            </a:r>
            <a:r>
              <a:rPr sz="1900" dirty="0">
                <a:latin typeface="Kruti Dev 010"/>
                <a:cs typeface="Kruti Dev 010"/>
              </a:rPr>
              <a:t>dh</a:t>
            </a:r>
            <a:r>
              <a:rPr sz="1900" spc="61" dirty="0">
                <a:latin typeface="Kruti Dev 010"/>
                <a:cs typeface="Kruti Dev 010"/>
              </a:rPr>
              <a:t> </a:t>
            </a:r>
            <a:r>
              <a:rPr sz="1900" spc="-4" dirty="0">
                <a:latin typeface="Kruti Dev 010"/>
                <a:cs typeface="Kruti Dev 010"/>
              </a:rPr>
              <a:t>f</a:t>
            </a:r>
            <a:r>
              <a:rPr sz="1900" spc="9" dirty="0">
                <a:latin typeface="Kruti Dev 010"/>
                <a:cs typeface="Kruti Dev 010"/>
              </a:rPr>
              <a:t>o</a:t>
            </a:r>
            <a:r>
              <a:rPr sz="1900" spc="-9" dirty="0">
                <a:latin typeface="Kruti Dev 010"/>
                <a:cs typeface="Kruti Dev 010"/>
              </a:rPr>
              <a:t>f</a:t>
            </a:r>
            <a:r>
              <a:rPr sz="1900" spc="4" dirty="0">
                <a:latin typeface="Kruti Dev 010"/>
                <a:cs typeface="Kruti Dev 010"/>
              </a:rPr>
              <a:t>/</a:t>
            </a:r>
            <a:r>
              <a:rPr sz="1900" dirty="0">
                <a:latin typeface="Kruti Dev 010"/>
                <a:cs typeface="Kruti Dev 010"/>
              </a:rPr>
              <a:t>k</a:t>
            </a:r>
            <a:r>
              <a:rPr sz="1900" spc="45" dirty="0">
                <a:latin typeface="Kruti Dev 010"/>
                <a:cs typeface="Kruti Dev 010"/>
              </a:rPr>
              <a:t> </a:t>
            </a:r>
            <a:r>
              <a:rPr sz="1900" spc="10" dirty="0">
                <a:latin typeface="Kruti Dev 010"/>
                <a:cs typeface="Kruti Dev 010"/>
              </a:rPr>
              <a:t>c</a:t>
            </a:r>
            <a:r>
              <a:rPr sz="1900" spc="-10" dirty="0">
                <a:latin typeface="Kruti Dev 010"/>
                <a:cs typeface="Kruti Dev 010"/>
              </a:rPr>
              <a:t>r</a:t>
            </a:r>
            <a:r>
              <a:rPr sz="1900" spc="-4" dirty="0">
                <a:latin typeface="Kruti Dev 010"/>
                <a:cs typeface="Kruti Dev 010"/>
              </a:rPr>
              <a:t>k</a:t>
            </a:r>
            <a:r>
              <a:rPr sz="1900" dirty="0">
                <a:latin typeface="Kruti Dev 010"/>
                <a:cs typeface="Kruti Dev 010"/>
              </a:rPr>
              <a:t>,</a:t>
            </a:r>
            <a:endParaRPr sz="1900">
              <a:latin typeface="Kruti Dev 010"/>
              <a:cs typeface="Kruti Dev 01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718050" y="2359025"/>
            <a:ext cx="471488" cy="2698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ct val="87416"/>
              </a:lnSpc>
              <a:spcBef>
                <a:spcPts val="45"/>
              </a:spcBef>
              <a:spcAft>
                <a:spcPts val="0"/>
              </a:spcAft>
              <a:defRPr/>
            </a:pPr>
            <a:r>
              <a:rPr sz="1900" spc="9" dirty="0">
                <a:latin typeface="Kruti Dev 010"/>
                <a:cs typeface="Kruti Dev 010"/>
              </a:rPr>
              <a:t>c</a:t>
            </a:r>
            <a:r>
              <a:rPr sz="1900" spc="-9" dirty="0">
                <a:latin typeface="Kruti Dev 010"/>
                <a:cs typeface="Kruti Dev 010"/>
              </a:rPr>
              <a:t>u</a:t>
            </a:r>
            <a:r>
              <a:rPr sz="1900" spc="19" dirty="0">
                <a:latin typeface="Kruti Dev 010"/>
                <a:cs typeface="Kruti Dev 010"/>
              </a:rPr>
              <a:t>k</a:t>
            </a:r>
            <a:r>
              <a:rPr sz="1900" spc="39" dirty="0">
                <a:latin typeface="Kruti Dev 010"/>
                <a:cs typeface="Kruti Dev 010"/>
              </a:rPr>
              <a:t>u</a:t>
            </a:r>
            <a:r>
              <a:rPr sz="1900" dirty="0">
                <a:latin typeface="Kruti Dev 010"/>
                <a:cs typeface="Kruti Dev 010"/>
              </a:rPr>
              <a:t>s</a:t>
            </a:r>
            <a:endParaRPr sz="1900">
              <a:latin typeface="Kruti Dev 010"/>
              <a:cs typeface="Kruti Dev 010"/>
            </a:endParaRPr>
          </a:p>
        </p:txBody>
      </p:sp>
      <p:sp>
        <p:nvSpPr>
          <p:cNvPr id="5186" name="object 37"/>
          <p:cNvSpPr txBox="1">
            <a:spLocks noChangeArrowheads="1"/>
          </p:cNvSpPr>
          <p:nvPr/>
        </p:nvSpPr>
        <p:spPr bwMode="auto">
          <a:xfrm>
            <a:off x="5629275" y="2857500"/>
            <a:ext cx="3875088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675"/>
              </a:lnSpc>
              <a:spcBef>
                <a:spcPts val="175"/>
              </a:spcBef>
            </a:pPr>
            <a:r>
              <a:rPr lang="en-US" sz="1700">
                <a:latin typeface="Kruti Dev 010" pitchFamily="2" charset="0"/>
              </a:rPr>
              <a:t>vkgkj ysuk “kq: dj fn;k gk]s rks mls Hkh FkksM+h&amp;FkksM+h ek=k eas f[kykuk tkjh j[ksa½</a:t>
            </a:r>
          </a:p>
          <a:p>
            <a:pPr marL="12700">
              <a:lnSpc>
                <a:spcPct val="87000"/>
              </a:lnSpc>
              <a:spcBef>
                <a:spcPts val="750"/>
              </a:spcBef>
            </a:pPr>
            <a:r>
              <a:rPr lang="en-US" sz="1700">
                <a:latin typeface="Kruti Dev 010" pitchFamily="2" charset="0"/>
              </a:rPr>
              <a:t>ftad dh ,d xksyh 14 fnu rd nsrs jgsaA</a:t>
            </a:r>
          </a:p>
        </p:txBody>
      </p:sp>
      <p:sp>
        <p:nvSpPr>
          <p:cNvPr id="5187" name="object 36"/>
          <p:cNvSpPr txBox="1">
            <a:spLocks noChangeArrowheads="1"/>
          </p:cNvSpPr>
          <p:nvPr/>
        </p:nvSpPr>
        <p:spPr bwMode="auto">
          <a:xfrm>
            <a:off x="1023938" y="2928938"/>
            <a:ext cx="1476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063"/>
              </a:lnSpc>
              <a:spcBef>
                <a:spcPts val="100"/>
              </a:spcBef>
            </a:pPr>
            <a:r>
              <a:rPr lang="en-US" sz="1900"/>
              <a:t>•</a:t>
            </a:r>
          </a:p>
          <a:p>
            <a:pPr marL="12700">
              <a:lnSpc>
                <a:spcPct val="96000"/>
              </a:lnSpc>
              <a:spcBef>
                <a:spcPts val="450"/>
              </a:spcBef>
            </a:pPr>
            <a:r>
              <a:rPr lang="en-US" sz="1900"/>
              <a:t>•</a:t>
            </a:r>
          </a:p>
        </p:txBody>
      </p:sp>
      <p:sp>
        <p:nvSpPr>
          <p:cNvPr id="5188" name="object 35"/>
          <p:cNvSpPr txBox="1">
            <a:spLocks noChangeArrowheads="1"/>
          </p:cNvSpPr>
          <p:nvPr/>
        </p:nvSpPr>
        <p:spPr bwMode="auto">
          <a:xfrm>
            <a:off x="1225550" y="2941638"/>
            <a:ext cx="25796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ct val="87000"/>
              </a:lnSpc>
              <a:spcBef>
                <a:spcPts val="50"/>
              </a:spcBef>
            </a:pPr>
            <a:r>
              <a:rPr lang="en-US" sz="1900">
                <a:latin typeface="Kruti Dev 010" pitchFamily="2" charset="0"/>
              </a:rPr>
              <a:t>ft+ad dh xksyh 14 fnu rd nsrs</a:t>
            </a:r>
          </a:p>
          <a:p>
            <a:pPr marL="12700">
              <a:lnSpc>
                <a:spcPct val="87000"/>
              </a:lnSpc>
              <a:spcBef>
                <a:spcPts val="738"/>
              </a:spcBef>
            </a:pPr>
            <a:r>
              <a:rPr lang="en-US" sz="1900">
                <a:latin typeface="Kruti Dev 010" pitchFamily="2" charset="0"/>
              </a:rPr>
              <a:t>cPps dks rqjUr okil dsUnz ykuk</a:t>
            </a:r>
          </a:p>
        </p:txBody>
      </p:sp>
      <p:sp>
        <p:nvSpPr>
          <p:cNvPr id="5189" name="object 34"/>
          <p:cNvSpPr txBox="1">
            <a:spLocks noChangeArrowheads="1"/>
          </p:cNvSpPr>
          <p:nvPr/>
        </p:nvSpPr>
        <p:spPr bwMode="auto">
          <a:xfrm>
            <a:off x="3836988" y="2941638"/>
            <a:ext cx="8001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ct val="87000"/>
              </a:lnSpc>
              <a:spcBef>
                <a:spcPts val="50"/>
              </a:spcBef>
            </a:pPr>
            <a:r>
              <a:rPr lang="en-US" sz="1900">
                <a:latin typeface="Kruti Dev 010" pitchFamily="2" charset="0"/>
              </a:rPr>
              <a:t>jgsA</a:t>
            </a:r>
          </a:p>
          <a:p>
            <a:pPr marL="12700">
              <a:lnSpc>
                <a:spcPct val="87000"/>
              </a:lnSpc>
              <a:spcBef>
                <a:spcPts val="738"/>
              </a:spcBef>
            </a:pPr>
            <a:r>
              <a:rPr lang="en-US" sz="1900">
                <a:latin typeface="Kruti Dev 010" pitchFamily="2" charset="0"/>
              </a:rPr>
              <a:t>gS ;fn &amp;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427663" y="3386138"/>
            <a:ext cx="136525" cy="24765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889"/>
              </a:lnSpc>
              <a:spcBef>
                <a:spcPts val="94"/>
              </a:spcBef>
              <a:spcAft>
                <a:spcPts val="0"/>
              </a:spcAft>
              <a:defRPr/>
            </a:pPr>
            <a:r>
              <a:rPr sz="1750" dirty="0">
                <a:latin typeface="Arial"/>
                <a:cs typeface="Arial"/>
              </a:rPr>
              <a:t>•</a:t>
            </a:r>
            <a:endParaRPr sz="1750">
              <a:latin typeface="Arial"/>
              <a:cs typeface="Arial"/>
            </a:endParaRPr>
          </a:p>
        </p:txBody>
      </p:sp>
      <p:sp>
        <p:nvSpPr>
          <p:cNvPr id="5191" name="object 32"/>
          <p:cNvSpPr txBox="1">
            <a:spLocks noChangeArrowheads="1"/>
          </p:cNvSpPr>
          <p:nvPr/>
        </p:nvSpPr>
        <p:spPr bwMode="auto">
          <a:xfrm>
            <a:off x="1023938" y="3621088"/>
            <a:ext cx="14763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063"/>
              </a:lnSpc>
              <a:spcBef>
                <a:spcPts val="100"/>
              </a:spcBef>
            </a:pPr>
            <a:r>
              <a:rPr lang="en-US" sz="1900"/>
              <a:t>•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225550" y="3632200"/>
            <a:ext cx="744538" cy="2698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ct val="87416"/>
              </a:lnSpc>
              <a:spcBef>
                <a:spcPts val="45"/>
              </a:spcBef>
              <a:spcAft>
                <a:spcPts val="0"/>
              </a:spcAft>
              <a:defRPr/>
            </a:pPr>
            <a:r>
              <a:rPr sz="1900" spc="9" dirty="0">
                <a:latin typeface="Kruti Dev 010"/>
                <a:cs typeface="Kruti Dev 010"/>
              </a:rPr>
              <a:t>c</a:t>
            </a:r>
            <a:r>
              <a:rPr sz="1900" dirty="0">
                <a:latin typeface="Kruti Dev 010"/>
                <a:cs typeface="Kruti Dev 010"/>
              </a:rPr>
              <a:t>P</a:t>
            </a:r>
            <a:r>
              <a:rPr sz="1900" spc="-4" dirty="0">
                <a:latin typeface="Kruti Dev 010"/>
                <a:cs typeface="Kruti Dev 010"/>
              </a:rPr>
              <a:t>p</a:t>
            </a:r>
            <a:r>
              <a:rPr sz="1900" dirty="0">
                <a:latin typeface="Kruti Dev 010"/>
                <a:cs typeface="Kruti Dev 010"/>
              </a:rPr>
              <a:t>s</a:t>
            </a:r>
            <a:r>
              <a:rPr sz="1900" spc="500" dirty="0">
                <a:latin typeface="Kruti Dev 010"/>
                <a:cs typeface="Kruti Dev 010"/>
              </a:rPr>
              <a:t> </a:t>
            </a:r>
            <a:r>
              <a:rPr sz="1900" spc="25" dirty="0">
                <a:latin typeface="Kruti Dev 010"/>
                <a:cs typeface="Kruti Dev 010"/>
              </a:rPr>
              <a:t>d</a:t>
            </a:r>
            <a:r>
              <a:rPr sz="1900" dirty="0">
                <a:latin typeface="Kruti Dev 010"/>
                <a:cs typeface="Kruti Dev 010"/>
              </a:rPr>
              <a:t>h</a:t>
            </a:r>
            <a:endParaRPr sz="1900">
              <a:latin typeface="Kruti Dev 010"/>
              <a:cs typeface="Kruti Dev 01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63750" y="3632200"/>
            <a:ext cx="1027113" cy="2698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ct val="87416"/>
              </a:lnSpc>
              <a:spcBef>
                <a:spcPts val="45"/>
              </a:spcBef>
              <a:spcAft>
                <a:spcPts val="0"/>
              </a:spcAft>
              <a:defRPr/>
            </a:pPr>
            <a:r>
              <a:rPr sz="1900" spc="14" dirty="0">
                <a:latin typeface="Kruti Dev 010"/>
                <a:cs typeface="Kruti Dev 010"/>
              </a:rPr>
              <a:t>r</a:t>
            </a:r>
            <a:r>
              <a:rPr sz="1900" spc="-4" dirty="0">
                <a:latin typeface="Kruti Dev 010"/>
                <a:cs typeface="Kruti Dev 010"/>
              </a:rPr>
              <a:t>f</a:t>
            </a:r>
            <a:r>
              <a:rPr sz="1900" spc="9" dirty="0">
                <a:latin typeface="Kruti Dev 010"/>
                <a:cs typeface="Kruti Dev 010"/>
              </a:rPr>
              <a:t>c</a:t>
            </a:r>
            <a:r>
              <a:rPr sz="1900" spc="14" dirty="0">
                <a:latin typeface="Kruti Dev 010"/>
                <a:cs typeface="Kruti Dev 010"/>
              </a:rPr>
              <a:t>;</a:t>
            </a:r>
            <a:r>
              <a:rPr sz="1900" dirty="0">
                <a:latin typeface="Kruti Dev 010"/>
                <a:cs typeface="Kruti Dev 010"/>
              </a:rPr>
              <a:t>r</a:t>
            </a:r>
            <a:r>
              <a:rPr sz="1900" spc="510" dirty="0">
                <a:latin typeface="Kruti Dev 010"/>
                <a:cs typeface="Kruti Dev 010"/>
              </a:rPr>
              <a:t> </a:t>
            </a:r>
            <a:r>
              <a:rPr sz="1900" spc="20" dirty="0">
                <a:latin typeface="Kruti Dev 010"/>
                <a:cs typeface="Kruti Dev 010"/>
              </a:rPr>
              <a:t>v</a:t>
            </a:r>
            <a:r>
              <a:rPr sz="1900" spc="-4" dirty="0">
                <a:latin typeface="Kruti Dev 010"/>
                <a:cs typeface="Kruti Dev 010"/>
              </a:rPr>
              <a:t>k</a:t>
            </a:r>
            <a:r>
              <a:rPr sz="1900" spc="-10" dirty="0">
                <a:latin typeface="Kruti Dev 010"/>
                <a:cs typeface="Kruti Dev 010"/>
              </a:rPr>
              <a:t>S</a:t>
            </a:r>
            <a:r>
              <a:rPr sz="1900" dirty="0">
                <a:latin typeface="Kruti Dev 010"/>
                <a:cs typeface="Kruti Dev 010"/>
              </a:rPr>
              <a:t>j</a:t>
            </a:r>
            <a:endParaRPr sz="1900">
              <a:latin typeface="Kruti Dev 010"/>
              <a:cs typeface="Kruti Dev 01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84525" y="3632200"/>
            <a:ext cx="531813" cy="2698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ct val="87416"/>
              </a:lnSpc>
              <a:spcBef>
                <a:spcPts val="45"/>
              </a:spcBef>
              <a:spcAft>
                <a:spcPts val="0"/>
              </a:spcAft>
              <a:defRPr/>
            </a:pPr>
            <a:r>
              <a:rPr sz="1900" dirty="0">
                <a:latin typeface="Kruti Dev 010"/>
                <a:cs typeface="Kruti Dev 010"/>
              </a:rPr>
              <a:t>v</a:t>
            </a:r>
            <a:r>
              <a:rPr sz="1900" spc="-10" dirty="0">
                <a:latin typeface="Kruti Dev 010"/>
                <a:cs typeface="Kruti Dev 010"/>
              </a:rPr>
              <a:t>f</a:t>
            </a:r>
            <a:r>
              <a:rPr sz="1900" spc="4" dirty="0">
                <a:latin typeface="Kruti Dev 010"/>
                <a:cs typeface="Kruti Dev 010"/>
              </a:rPr>
              <a:t>/</a:t>
            </a:r>
            <a:r>
              <a:rPr sz="1900" spc="20" dirty="0">
                <a:latin typeface="Kruti Dev 010"/>
                <a:cs typeface="Kruti Dev 010"/>
              </a:rPr>
              <a:t>k</a:t>
            </a:r>
            <a:r>
              <a:rPr sz="1900" dirty="0">
                <a:latin typeface="Kruti Dev 010"/>
                <a:cs typeface="Kruti Dev 010"/>
              </a:rPr>
              <a:t>d</a:t>
            </a:r>
            <a:endParaRPr sz="1900">
              <a:latin typeface="Kruti Dev 010"/>
              <a:cs typeface="Kruti Dev 01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10000" y="3632200"/>
            <a:ext cx="1104900" cy="2698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ct val="87416"/>
              </a:lnSpc>
              <a:spcBef>
                <a:spcPts val="45"/>
              </a:spcBef>
              <a:spcAft>
                <a:spcPts val="0"/>
              </a:spcAft>
              <a:defRPr/>
            </a:pPr>
            <a:r>
              <a:rPr sz="1900" spc="-4" dirty="0">
                <a:latin typeface="Kruti Dev 010"/>
                <a:cs typeface="Kruti Dev 010"/>
              </a:rPr>
              <a:t>f</a:t>
            </a:r>
            <a:r>
              <a:rPr sz="1900" spc="10" dirty="0">
                <a:latin typeface="Kruti Dev 010"/>
                <a:cs typeface="Kruti Dev 010"/>
              </a:rPr>
              <a:t>c</a:t>
            </a:r>
            <a:r>
              <a:rPr sz="1900" spc="4" dirty="0">
                <a:latin typeface="Kruti Dev 010"/>
                <a:cs typeface="Kruti Dev 010"/>
              </a:rPr>
              <a:t>x</a:t>
            </a:r>
            <a:r>
              <a:rPr sz="1900" dirty="0">
                <a:latin typeface="Kruti Dev 010"/>
                <a:cs typeface="Kruti Dev 010"/>
              </a:rPr>
              <a:t>M</a:t>
            </a:r>
            <a:r>
              <a:rPr sz="1900" spc="-4" dirty="0">
                <a:latin typeface="Kruti Dev 010"/>
                <a:cs typeface="Kruti Dev 010"/>
              </a:rPr>
              <a:t>+</a:t>
            </a:r>
            <a:r>
              <a:rPr sz="1900" spc="15" dirty="0">
                <a:latin typeface="Kruti Dev 010"/>
                <a:cs typeface="Kruti Dev 010"/>
              </a:rPr>
              <a:t>s</a:t>
            </a:r>
            <a:r>
              <a:rPr sz="1900" spc="-10" dirty="0">
                <a:latin typeface="Kruti Dev 010"/>
                <a:cs typeface="Kruti Dev 010"/>
              </a:rPr>
              <a:t>@g</a:t>
            </a:r>
            <a:r>
              <a:rPr sz="1900" spc="20" dirty="0">
                <a:latin typeface="Kruti Dev 010"/>
                <a:cs typeface="Kruti Dev 010"/>
              </a:rPr>
              <a:t>ky</a:t>
            </a:r>
            <a:r>
              <a:rPr sz="1900" dirty="0">
                <a:latin typeface="Kruti Dev 010"/>
                <a:cs typeface="Kruti Dev 010"/>
              </a:rPr>
              <a:t>r</a:t>
            </a:r>
            <a:endParaRPr sz="1900">
              <a:latin typeface="Kruti Dev 010"/>
              <a:cs typeface="Kruti Dev 01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03800" y="3632200"/>
            <a:ext cx="185738" cy="2698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ct val="87416"/>
              </a:lnSpc>
              <a:spcBef>
                <a:spcPts val="45"/>
              </a:spcBef>
              <a:spcAft>
                <a:spcPts val="0"/>
              </a:spcAft>
              <a:defRPr/>
            </a:pPr>
            <a:r>
              <a:rPr sz="1900" spc="54" dirty="0">
                <a:latin typeface="Kruti Dev 010"/>
                <a:cs typeface="Kruti Dev 010"/>
              </a:rPr>
              <a:t>e</a:t>
            </a:r>
            <a:r>
              <a:rPr sz="1900" spc="-4" dirty="0">
                <a:latin typeface="Kruti Dev 010"/>
                <a:cs typeface="Kruti Dev 010"/>
              </a:rPr>
              <a:t>s</a:t>
            </a:r>
            <a:r>
              <a:rPr sz="1900" dirty="0">
                <a:latin typeface="Kruti Dev 010"/>
                <a:cs typeface="Kruti Dev 010"/>
              </a:rPr>
              <a:t>a</a:t>
            </a:r>
            <a:endParaRPr sz="1900">
              <a:latin typeface="Kruti Dev 010"/>
              <a:cs typeface="Kruti Dev 01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27663" y="3708400"/>
            <a:ext cx="136525" cy="24923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889"/>
              </a:lnSpc>
              <a:spcBef>
                <a:spcPts val="94"/>
              </a:spcBef>
              <a:spcAft>
                <a:spcPts val="0"/>
              </a:spcAft>
              <a:defRPr/>
            </a:pPr>
            <a:r>
              <a:rPr sz="1750" dirty="0">
                <a:latin typeface="Arial"/>
                <a:cs typeface="Arial"/>
              </a:rPr>
              <a:t>•</a:t>
            </a:r>
            <a:endParaRPr sz="17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29275" y="3719513"/>
            <a:ext cx="2706688" cy="24765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ct val="87416"/>
              </a:lnSpc>
              <a:spcBef>
                <a:spcPts val="35"/>
              </a:spcBef>
              <a:spcAft>
                <a:spcPts val="0"/>
              </a:spcAft>
              <a:defRPr/>
            </a:pPr>
            <a:r>
              <a:rPr sz="1750" spc="-9" dirty="0">
                <a:latin typeface="Kruti Dev 010"/>
                <a:cs typeface="Kruti Dev 010"/>
              </a:rPr>
              <a:t>c</a:t>
            </a:r>
            <a:r>
              <a:rPr sz="1750" spc="4" dirty="0">
                <a:latin typeface="Kruti Dev 010"/>
                <a:cs typeface="Kruti Dev 010"/>
              </a:rPr>
              <a:t>P</a:t>
            </a:r>
            <a:r>
              <a:rPr sz="1750" spc="-9" dirty="0">
                <a:latin typeface="Kruti Dev 010"/>
                <a:cs typeface="Kruti Dev 010"/>
              </a:rPr>
              <a:t>p</a:t>
            </a:r>
            <a:r>
              <a:rPr sz="1750" dirty="0">
                <a:latin typeface="Kruti Dev 010"/>
                <a:cs typeface="Kruti Dev 010"/>
              </a:rPr>
              <a:t>s </a:t>
            </a:r>
            <a:r>
              <a:rPr sz="1750" spc="-9" dirty="0">
                <a:latin typeface="Kruti Dev 010"/>
                <a:cs typeface="Kruti Dev 010"/>
              </a:rPr>
              <a:t>d</a:t>
            </a:r>
            <a:r>
              <a:rPr sz="1750" spc="4" dirty="0">
                <a:latin typeface="Kruti Dev 010"/>
                <a:cs typeface="Kruti Dev 010"/>
              </a:rPr>
              <a:t>k</a:t>
            </a:r>
            <a:r>
              <a:rPr sz="1750" dirty="0">
                <a:latin typeface="Kruti Dev 010"/>
                <a:cs typeface="Kruti Dev 010"/>
              </a:rPr>
              <a:t>s r</a:t>
            </a:r>
            <a:r>
              <a:rPr sz="1750" spc="-9" dirty="0">
                <a:latin typeface="Kruti Dev 010"/>
                <a:cs typeface="Kruti Dev 010"/>
              </a:rPr>
              <a:t>q</a:t>
            </a:r>
            <a:r>
              <a:rPr sz="1750" spc="-4" dirty="0">
                <a:latin typeface="Kruti Dev 010"/>
                <a:cs typeface="Kruti Dev 010"/>
              </a:rPr>
              <a:t>jU</a:t>
            </a:r>
            <a:r>
              <a:rPr sz="1750" dirty="0">
                <a:latin typeface="Kruti Dev 010"/>
                <a:cs typeface="Kruti Dev 010"/>
              </a:rPr>
              <a:t>r</a:t>
            </a:r>
            <a:r>
              <a:rPr sz="1750" spc="34" dirty="0">
                <a:latin typeface="Kruti Dev 010"/>
                <a:cs typeface="Kruti Dev 010"/>
              </a:rPr>
              <a:t> </a:t>
            </a:r>
            <a:r>
              <a:rPr sz="1750" spc="-9" dirty="0">
                <a:latin typeface="Kruti Dev 010"/>
                <a:cs typeface="Kruti Dev 010"/>
              </a:rPr>
              <a:t>o</a:t>
            </a:r>
            <a:r>
              <a:rPr sz="1750" spc="4" dirty="0">
                <a:latin typeface="Kruti Dev 010"/>
                <a:cs typeface="Kruti Dev 010"/>
              </a:rPr>
              <a:t>k</a:t>
            </a:r>
            <a:r>
              <a:rPr sz="1750" spc="-9" dirty="0">
                <a:latin typeface="Kruti Dev 010"/>
                <a:cs typeface="Kruti Dev 010"/>
              </a:rPr>
              <a:t>i</a:t>
            </a:r>
            <a:r>
              <a:rPr sz="1750" dirty="0">
                <a:latin typeface="Kruti Dev 010"/>
                <a:cs typeface="Kruti Dev 010"/>
              </a:rPr>
              <a:t>l</a:t>
            </a:r>
            <a:r>
              <a:rPr sz="1750" spc="9" dirty="0">
                <a:latin typeface="Kruti Dev 010"/>
                <a:cs typeface="Kruti Dev 010"/>
              </a:rPr>
              <a:t> </a:t>
            </a:r>
            <a:r>
              <a:rPr sz="1750" spc="-9" dirty="0">
                <a:latin typeface="Kruti Dev 010"/>
                <a:cs typeface="Kruti Dev 010"/>
              </a:rPr>
              <a:t>d</a:t>
            </a:r>
            <a:r>
              <a:rPr sz="1750" spc="-4" dirty="0">
                <a:latin typeface="Kruti Dev 010"/>
                <a:cs typeface="Kruti Dev 010"/>
              </a:rPr>
              <a:t>sU</a:t>
            </a:r>
            <a:r>
              <a:rPr sz="1750" dirty="0">
                <a:latin typeface="Kruti Dev 010"/>
                <a:cs typeface="Kruti Dev 010"/>
              </a:rPr>
              <a:t>nz</a:t>
            </a:r>
            <a:r>
              <a:rPr sz="1750" spc="19" dirty="0">
                <a:latin typeface="Kruti Dev 010"/>
                <a:cs typeface="Kruti Dev 010"/>
              </a:rPr>
              <a:t> </a:t>
            </a:r>
            <a:r>
              <a:rPr sz="1750" dirty="0">
                <a:latin typeface="Kruti Dev 010"/>
                <a:cs typeface="Kruti Dev 010"/>
              </a:rPr>
              <a:t>y</a:t>
            </a:r>
            <a:r>
              <a:rPr sz="1750" spc="4" dirty="0">
                <a:latin typeface="Kruti Dev 010"/>
                <a:cs typeface="Kruti Dev 010"/>
              </a:rPr>
              <a:t>k</a:t>
            </a:r>
            <a:r>
              <a:rPr sz="1750" dirty="0">
                <a:latin typeface="Kruti Dev 010"/>
                <a:cs typeface="Kruti Dev 010"/>
              </a:rPr>
              <a:t>uk </a:t>
            </a:r>
            <a:r>
              <a:rPr sz="1750" spc="4" dirty="0">
                <a:latin typeface="Kruti Dev 010"/>
                <a:cs typeface="Kruti Dev 010"/>
              </a:rPr>
              <a:t>;f</a:t>
            </a:r>
            <a:r>
              <a:rPr sz="1750" dirty="0">
                <a:latin typeface="Kruti Dev 010"/>
                <a:cs typeface="Kruti Dev 010"/>
              </a:rPr>
              <a:t>n</a:t>
            </a:r>
            <a:endParaRPr sz="1750">
              <a:latin typeface="Kruti Dev 010"/>
              <a:cs typeface="Kruti Dev 01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25550" y="3870325"/>
            <a:ext cx="936625" cy="2698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ct val="87416"/>
              </a:lnSpc>
              <a:spcBef>
                <a:spcPts val="45"/>
              </a:spcBef>
              <a:spcAft>
                <a:spcPts val="0"/>
              </a:spcAft>
              <a:defRPr/>
            </a:pPr>
            <a:r>
              <a:rPr sz="1900" dirty="0">
                <a:latin typeface="Kruti Dev 010"/>
                <a:cs typeface="Kruti Dev 010"/>
              </a:rPr>
              <a:t>l</a:t>
            </a:r>
            <a:r>
              <a:rPr sz="1900" spc="-9" dirty="0">
                <a:latin typeface="Kruti Dev 010"/>
                <a:cs typeface="Kruti Dev 010"/>
              </a:rPr>
              <a:t>q</a:t>
            </a:r>
            <a:r>
              <a:rPr sz="1900" spc="4" dirty="0">
                <a:latin typeface="Kruti Dev 010"/>
                <a:cs typeface="Kruti Dev 010"/>
              </a:rPr>
              <a:t>/</a:t>
            </a:r>
            <a:r>
              <a:rPr sz="1900" spc="-4" dirty="0">
                <a:latin typeface="Kruti Dev 010"/>
                <a:cs typeface="Kruti Dev 010"/>
              </a:rPr>
              <a:t>kk</a:t>
            </a:r>
            <a:r>
              <a:rPr sz="1900" dirty="0">
                <a:latin typeface="Kruti Dev 010"/>
                <a:cs typeface="Kruti Dev 010"/>
              </a:rPr>
              <a:t>j</a:t>
            </a:r>
            <a:r>
              <a:rPr sz="1900" spc="31" dirty="0">
                <a:latin typeface="Kruti Dev 010"/>
                <a:cs typeface="Kruti Dev 010"/>
              </a:rPr>
              <a:t> </a:t>
            </a:r>
            <a:r>
              <a:rPr sz="1900" dirty="0">
                <a:latin typeface="Kruti Dev 010"/>
                <a:cs typeface="Kruti Dev 010"/>
              </a:rPr>
              <a:t>u</a:t>
            </a:r>
            <a:r>
              <a:rPr sz="1900" spc="49" dirty="0">
                <a:latin typeface="Kruti Dev 010"/>
                <a:cs typeface="Kruti Dev 010"/>
              </a:rPr>
              <a:t> </a:t>
            </a:r>
            <a:r>
              <a:rPr sz="1900" spc="-9" dirty="0">
                <a:latin typeface="Kruti Dev 010"/>
                <a:cs typeface="Kruti Dev 010"/>
              </a:rPr>
              <a:t>g</a:t>
            </a:r>
            <a:r>
              <a:rPr sz="1900" spc="-4" dirty="0">
                <a:latin typeface="Kruti Dev 010"/>
                <a:cs typeface="Kruti Dev 010"/>
              </a:rPr>
              <a:t>k</a:t>
            </a:r>
            <a:r>
              <a:rPr sz="1900" dirty="0">
                <a:latin typeface="Kruti Dev 010"/>
                <a:cs typeface="Kruti Dev 010"/>
              </a:rPr>
              <a:t>s</a:t>
            </a:r>
            <a:endParaRPr sz="1900">
              <a:latin typeface="Kruti Dev 010"/>
              <a:cs typeface="Kruti Dev 01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30888" y="3979863"/>
            <a:ext cx="3465512" cy="25876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955"/>
              </a:lnSpc>
              <a:spcBef>
                <a:spcPts val="97"/>
              </a:spcBef>
              <a:spcAft>
                <a:spcPts val="0"/>
              </a:spcAft>
              <a:defRPr/>
            </a:pPr>
            <a:r>
              <a:rPr sz="2625" baseline="1716" dirty="0">
                <a:latin typeface="Wingdings"/>
                <a:cs typeface="Wingdings"/>
              </a:rPr>
              <a:t></a:t>
            </a:r>
            <a:r>
              <a:rPr sz="2625" spc="-269" baseline="1656" dirty="0">
                <a:latin typeface="Times New Roman"/>
                <a:cs typeface="Times New Roman"/>
              </a:rPr>
              <a:t> </a:t>
            </a:r>
            <a:r>
              <a:rPr sz="2625" spc="-9" baseline="1815" dirty="0">
                <a:latin typeface="Kruti Dev 010"/>
                <a:cs typeface="Kruti Dev 010"/>
              </a:rPr>
              <a:t>c</a:t>
            </a:r>
            <a:r>
              <a:rPr sz="2625" spc="4" baseline="1815" dirty="0">
                <a:latin typeface="Kruti Dev 010"/>
                <a:cs typeface="Kruti Dev 010"/>
              </a:rPr>
              <a:t>P</a:t>
            </a:r>
            <a:r>
              <a:rPr sz="2625" spc="-9" baseline="1815" dirty="0">
                <a:latin typeface="Kruti Dev 010"/>
                <a:cs typeface="Kruti Dev 010"/>
              </a:rPr>
              <a:t>p</a:t>
            </a:r>
            <a:r>
              <a:rPr sz="2625" baseline="1815" dirty="0">
                <a:latin typeface="Kruti Dev 010"/>
                <a:cs typeface="Kruti Dev 010"/>
              </a:rPr>
              <a:t>s </a:t>
            </a:r>
            <a:r>
              <a:rPr sz="2625" spc="-9" baseline="1815" dirty="0">
                <a:latin typeface="Kruti Dev 010"/>
                <a:cs typeface="Kruti Dev 010"/>
              </a:rPr>
              <a:t>d</a:t>
            </a:r>
            <a:r>
              <a:rPr sz="2625" baseline="1815" dirty="0">
                <a:latin typeface="Kruti Dev 010"/>
                <a:cs typeface="Kruti Dev 010"/>
              </a:rPr>
              <a:t>h</a:t>
            </a:r>
            <a:r>
              <a:rPr sz="2625" spc="14" baseline="1815" dirty="0">
                <a:latin typeface="Kruti Dev 010"/>
                <a:cs typeface="Kruti Dev 010"/>
              </a:rPr>
              <a:t> </a:t>
            </a:r>
            <a:r>
              <a:rPr sz="2625" baseline="1815" dirty="0">
                <a:latin typeface="Kruti Dev 010"/>
                <a:cs typeface="Kruti Dev 010"/>
              </a:rPr>
              <a:t>r</a:t>
            </a:r>
            <a:r>
              <a:rPr sz="2625" spc="4" baseline="1815" dirty="0">
                <a:latin typeface="Kruti Dev 010"/>
                <a:cs typeface="Kruti Dev 010"/>
              </a:rPr>
              <a:t>f</a:t>
            </a:r>
            <a:r>
              <a:rPr sz="2625" spc="-9" baseline="1815" dirty="0">
                <a:latin typeface="Kruti Dev 010"/>
                <a:cs typeface="Kruti Dev 010"/>
              </a:rPr>
              <a:t>c</a:t>
            </a:r>
            <a:r>
              <a:rPr sz="2625" spc="4" baseline="1815" dirty="0">
                <a:latin typeface="Kruti Dev 010"/>
                <a:cs typeface="Kruti Dev 010"/>
              </a:rPr>
              <a:t>;</a:t>
            </a:r>
            <a:r>
              <a:rPr sz="2625" baseline="1815" dirty="0">
                <a:latin typeface="Kruti Dev 010"/>
                <a:cs typeface="Kruti Dev 010"/>
              </a:rPr>
              <a:t>r</a:t>
            </a:r>
            <a:r>
              <a:rPr sz="2625" spc="9" baseline="1815" dirty="0">
                <a:latin typeface="Kruti Dev 010"/>
                <a:cs typeface="Kruti Dev 010"/>
              </a:rPr>
              <a:t> </a:t>
            </a:r>
            <a:r>
              <a:rPr sz="2625" baseline="1815" dirty="0">
                <a:latin typeface="Kruti Dev 010"/>
                <a:cs typeface="Kruti Dev 010"/>
              </a:rPr>
              <a:t>v</a:t>
            </a:r>
            <a:r>
              <a:rPr sz="2625" spc="4" baseline="1815" dirty="0">
                <a:latin typeface="Kruti Dev 010"/>
                <a:cs typeface="Kruti Dev 010"/>
              </a:rPr>
              <a:t>k</a:t>
            </a:r>
            <a:r>
              <a:rPr sz="2625" spc="-9" baseline="1815" dirty="0">
                <a:latin typeface="Kruti Dev 010"/>
                <a:cs typeface="Kruti Dev 010"/>
              </a:rPr>
              <a:t>S</a:t>
            </a:r>
            <a:r>
              <a:rPr sz="2625" baseline="1815" dirty="0">
                <a:latin typeface="Kruti Dev 010"/>
                <a:cs typeface="Kruti Dev 010"/>
              </a:rPr>
              <a:t>j v</a:t>
            </a:r>
            <a:r>
              <a:rPr sz="2625" spc="4" baseline="1815" dirty="0">
                <a:latin typeface="Kruti Dev 010"/>
                <a:cs typeface="Kruti Dev 010"/>
              </a:rPr>
              <a:t>f</a:t>
            </a:r>
            <a:r>
              <a:rPr sz="2625" baseline="1815" dirty="0">
                <a:latin typeface="Kruti Dev 010"/>
                <a:cs typeface="Kruti Dev 010"/>
              </a:rPr>
              <a:t>/</a:t>
            </a:r>
            <a:r>
              <a:rPr sz="2625" spc="4" baseline="1815" dirty="0">
                <a:latin typeface="Kruti Dev 010"/>
                <a:cs typeface="Kruti Dev 010"/>
              </a:rPr>
              <a:t>k</a:t>
            </a:r>
            <a:r>
              <a:rPr sz="2625" baseline="1815" dirty="0">
                <a:latin typeface="Kruti Dev 010"/>
                <a:cs typeface="Kruti Dev 010"/>
              </a:rPr>
              <a:t>d </a:t>
            </a:r>
            <a:r>
              <a:rPr sz="2625" spc="4" baseline="1815" dirty="0">
                <a:latin typeface="Kruti Dev 010"/>
                <a:cs typeface="Kruti Dev 010"/>
              </a:rPr>
              <a:t>f</a:t>
            </a:r>
            <a:r>
              <a:rPr sz="2625" spc="-9" baseline="1815" dirty="0">
                <a:latin typeface="Kruti Dev 010"/>
                <a:cs typeface="Kruti Dev 010"/>
              </a:rPr>
              <a:t>c</a:t>
            </a:r>
            <a:r>
              <a:rPr sz="2625" spc="-4" baseline="1815" dirty="0">
                <a:latin typeface="Kruti Dev 010"/>
                <a:cs typeface="Kruti Dev 010"/>
              </a:rPr>
              <a:t>x</a:t>
            </a:r>
            <a:r>
              <a:rPr sz="2625" spc="-9" baseline="1815" dirty="0">
                <a:latin typeface="Kruti Dev 010"/>
                <a:cs typeface="Kruti Dev 010"/>
              </a:rPr>
              <a:t>M</a:t>
            </a:r>
            <a:r>
              <a:rPr sz="2625" spc="-4" baseline="1815" dirty="0">
                <a:latin typeface="Kruti Dev 010"/>
                <a:cs typeface="Kruti Dev 010"/>
              </a:rPr>
              <a:t>+s</a:t>
            </a:r>
            <a:r>
              <a:rPr sz="2625" baseline="1815" dirty="0">
                <a:latin typeface="Kruti Dev 010"/>
                <a:cs typeface="Kruti Dev 010"/>
              </a:rPr>
              <a:t>@</a:t>
            </a:r>
            <a:r>
              <a:rPr sz="2625" spc="-4" baseline="1815" dirty="0">
                <a:latin typeface="Kruti Dev 010"/>
                <a:cs typeface="Kruti Dev 010"/>
              </a:rPr>
              <a:t>g</a:t>
            </a:r>
            <a:r>
              <a:rPr sz="2625" spc="4" baseline="1815" dirty="0">
                <a:latin typeface="Kruti Dev 010"/>
                <a:cs typeface="Kruti Dev 010"/>
              </a:rPr>
              <a:t>k</a:t>
            </a:r>
            <a:r>
              <a:rPr sz="2625" baseline="1815" dirty="0">
                <a:latin typeface="Kruti Dev 010"/>
                <a:cs typeface="Kruti Dev 010"/>
              </a:rPr>
              <a:t>yr</a:t>
            </a:r>
            <a:r>
              <a:rPr sz="2625" spc="29" baseline="1815" dirty="0">
                <a:latin typeface="Kruti Dev 010"/>
                <a:cs typeface="Kruti Dev 010"/>
              </a:rPr>
              <a:t> </a:t>
            </a:r>
            <a:r>
              <a:rPr sz="2625" spc="-9" baseline="1815" dirty="0">
                <a:latin typeface="Kruti Dev 010"/>
                <a:cs typeface="Kruti Dev 010"/>
              </a:rPr>
              <a:t>e</a:t>
            </a:r>
            <a:r>
              <a:rPr sz="2625" spc="-4" baseline="1815" dirty="0">
                <a:latin typeface="Kruti Dev 010"/>
                <a:cs typeface="Kruti Dev 010"/>
              </a:rPr>
              <a:t>s</a:t>
            </a:r>
            <a:r>
              <a:rPr sz="2625" baseline="1815" dirty="0">
                <a:latin typeface="Kruti Dev 010"/>
                <a:cs typeface="Kruti Dev 010"/>
              </a:rPr>
              <a:t>a</a:t>
            </a:r>
            <a:endParaRPr sz="1750">
              <a:latin typeface="Kruti Dev 010"/>
              <a:cs typeface="Kruti Dev 010"/>
            </a:endParaRPr>
          </a:p>
        </p:txBody>
      </p:sp>
      <p:sp>
        <p:nvSpPr>
          <p:cNvPr id="5201" name="object 22"/>
          <p:cNvSpPr txBox="1">
            <a:spLocks noChangeArrowheads="1"/>
          </p:cNvSpPr>
          <p:nvPr/>
        </p:nvSpPr>
        <p:spPr bwMode="auto">
          <a:xfrm>
            <a:off x="1023938" y="4203700"/>
            <a:ext cx="14763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063"/>
              </a:lnSpc>
              <a:spcBef>
                <a:spcPts val="100"/>
              </a:spcBef>
            </a:pPr>
            <a:r>
              <a:rPr lang="en-US" sz="1900"/>
              <a:t>•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027738" y="4203700"/>
            <a:ext cx="858837" cy="24765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ct val="87416"/>
              </a:lnSpc>
              <a:spcBef>
                <a:spcPts val="35"/>
              </a:spcBef>
              <a:spcAft>
                <a:spcPts val="0"/>
              </a:spcAft>
              <a:defRPr/>
            </a:pPr>
            <a:r>
              <a:rPr sz="1750" dirty="0">
                <a:latin typeface="Kruti Dev 010"/>
                <a:cs typeface="Kruti Dev 010"/>
              </a:rPr>
              <a:t>l</a:t>
            </a:r>
            <a:r>
              <a:rPr sz="1750" spc="-9" dirty="0">
                <a:latin typeface="Kruti Dev 010"/>
                <a:cs typeface="Kruti Dev 010"/>
              </a:rPr>
              <a:t>q</a:t>
            </a:r>
            <a:r>
              <a:rPr sz="1750" dirty="0">
                <a:latin typeface="Kruti Dev 010"/>
                <a:cs typeface="Kruti Dev 010"/>
              </a:rPr>
              <a:t>/</a:t>
            </a:r>
            <a:r>
              <a:rPr sz="1750" spc="4" dirty="0">
                <a:latin typeface="Kruti Dev 010"/>
                <a:cs typeface="Kruti Dev 010"/>
              </a:rPr>
              <a:t>kk</a:t>
            </a:r>
            <a:r>
              <a:rPr sz="1750" dirty="0">
                <a:latin typeface="Kruti Dev 010"/>
                <a:cs typeface="Kruti Dev 010"/>
              </a:rPr>
              <a:t>j</a:t>
            </a:r>
            <a:r>
              <a:rPr sz="1750" spc="-19" dirty="0">
                <a:latin typeface="Kruti Dev 010"/>
                <a:cs typeface="Kruti Dev 010"/>
              </a:rPr>
              <a:t> </a:t>
            </a:r>
            <a:r>
              <a:rPr sz="1750" dirty="0">
                <a:latin typeface="Kruti Dev 010"/>
                <a:cs typeface="Kruti Dev 010"/>
              </a:rPr>
              <a:t>u</a:t>
            </a:r>
            <a:r>
              <a:rPr sz="1750" spc="9" dirty="0">
                <a:latin typeface="Kruti Dev 010"/>
                <a:cs typeface="Kruti Dev 010"/>
              </a:rPr>
              <a:t> </a:t>
            </a:r>
            <a:r>
              <a:rPr sz="1750" spc="-4" dirty="0">
                <a:latin typeface="Kruti Dev 010"/>
                <a:cs typeface="Kruti Dev 010"/>
              </a:rPr>
              <a:t>g</a:t>
            </a:r>
            <a:r>
              <a:rPr sz="1750" spc="4" dirty="0">
                <a:latin typeface="Kruti Dev 010"/>
                <a:cs typeface="Kruti Dev 010"/>
              </a:rPr>
              <a:t>k</a:t>
            </a:r>
            <a:r>
              <a:rPr sz="1750" dirty="0">
                <a:latin typeface="Kruti Dev 010"/>
                <a:cs typeface="Kruti Dev 010"/>
              </a:rPr>
              <a:t>s</a:t>
            </a:r>
            <a:endParaRPr sz="1750">
              <a:latin typeface="Kruti Dev 010"/>
              <a:cs typeface="Kruti Dev 01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25550" y="4214813"/>
            <a:ext cx="1844675" cy="2698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ct val="87416"/>
              </a:lnSpc>
              <a:spcBef>
                <a:spcPts val="45"/>
              </a:spcBef>
              <a:spcAft>
                <a:spcPts val="0"/>
              </a:spcAft>
              <a:defRPr/>
            </a:pPr>
            <a:r>
              <a:rPr sz="1900" spc="9" dirty="0">
                <a:latin typeface="Kruti Dev 010"/>
                <a:cs typeface="Kruti Dev 010"/>
              </a:rPr>
              <a:t>c</a:t>
            </a:r>
            <a:r>
              <a:rPr sz="1900" dirty="0">
                <a:latin typeface="Kruti Dev 010"/>
                <a:cs typeface="Kruti Dev 010"/>
              </a:rPr>
              <a:t>P</a:t>
            </a:r>
            <a:r>
              <a:rPr sz="1900" spc="-4" dirty="0">
                <a:latin typeface="Kruti Dev 010"/>
                <a:cs typeface="Kruti Dev 010"/>
              </a:rPr>
              <a:t>p</a:t>
            </a:r>
            <a:r>
              <a:rPr sz="1900" dirty="0">
                <a:latin typeface="Kruti Dev 010"/>
                <a:cs typeface="Kruti Dev 010"/>
              </a:rPr>
              <a:t>k</a:t>
            </a:r>
            <a:r>
              <a:rPr sz="1900" spc="238" dirty="0">
                <a:latin typeface="Kruti Dev 010"/>
                <a:cs typeface="Kruti Dev 010"/>
              </a:rPr>
              <a:t> </a:t>
            </a:r>
            <a:r>
              <a:rPr sz="1900" dirty="0">
                <a:latin typeface="Kruti Dev 010"/>
                <a:cs typeface="Kruti Dev 010"/>
              </a:rPr>
              <a:t>d</a:t>
            </a:r>
            <a:r>
              <a:rPr sz="1900" spc="-9" dirty="0">
                <a:latin typeface="Kruti Dev 010"/>
                <a:cs typeface="Kruti Dev 010"/>
              </a:rPr>
              <a:t>q</a:t>
            </a:r>
            <a:r>
              <a:rPr sz="1900" dirty="0">
                <a:latin typeface="Kruti Dev 010"/>
                <a:cs typeface="Kruti Dev 010"/>
              </a:rPr>
              <a:t>N</a:t>
            </a:r>
            <a:r>
              <a:rPr sz="1900" spc="263" dirty="0">
                <a:latin typeface="Kruti Dev 010"/>
                <a:cs typeface="Kruti Dev 010"/>
              </a:rPr>
              <a:t> </a:t>
            </a:r>
            <a:r>
              <a:rPr sz="1900" dirty="0">
                <a:latin typeface="Kruti Dev 010"/>
                <a:cs typeface="Kruti Dev 010"/>
              </a:rPr>
              <a:t>H</a:t>
            </a:r>
            <a:r>
              <a:rPr sz="1900" spc="-4" dirty="0">
                <a:latin typeface="Kruti Dev 010"/>
                <a:cs typeface="Kruti Dev 010"/>
              </a:rPr>
              <a:t>k</a:t>
            </a:r>
            <a:r>
              <a:rPr sz="1900" dirty="0">
                <a:latin typeface="Kruti Dev 010"/>
                <a:cs typeface="Kruti Dev 010"/>
              </a:rPr>
              <a:t>h</a:t>
            </a:r>
            <a:r>
              <a:rPr sz="1900" spc="223" dirty="0">
                <a:latin typeface="Kruti Dev 010"/>
                <a:cs typeface="Kruti Dev 010"/>
              </a:rPr>
              <a:t> </a:t>
            </a:r>
            <a:r>
              <a:rPr sz="1900" spc="9" dirty="0">
                <a:latin typeface="Kruti Dev 010"/>
                <a:cs typeface="Kruti Dev 010"/>
              </a:rPr>
              <a:t>i</a:t>
            </a:r>
            <a:r>
              <a:rPr sz="1900" spc="19" dirty="0">
                <a:latin typeface="Kruti Dev 010"/>
                <a:cs typeface="Kruti Dev 010"/>
              </a:rPr>
              <a:t>h</a:t>
            </a:r>
            <a:r>
              <a:rPr sz="1900" spc="14" dirty="0">
                <a:latin typeface="Kruti Dev 010"/>
                <a:cs typeface="Kruti Dev 010"/>
              </a:rPr>
              <a:t>u</a:t>
            </a:r>
            <a:r>
              <a:rPr sz="1900" dirty="0">
                <a:latin typeface="Kruti Dev 010"/>
                <a:cs typeface="Kruti Dev 010"/>
              </a:rPr>
              <a:t>s</a:t>
            </a:r>
            <a:r>
              <a:rPr sz="1900" spc="231" dirty="0">
                <a:latin typeface="Kruti Dev 010"/>
                <a:cs typeface="Kruti Dev 010"/>
              </a:rPr>
              <a:t> </a:t>
            </a:r>
            <a:r>
              <a:rPr sz="1900" spc="14" dirty="0">
                <a:latin typeface="Kruti Dev 010"/>
                <a:cs typeface="Kruti Dev 010"/>
              </a:rPr>
              <a:t>;</a:t>
            </a:r>
            <a:r>
              <a:rPr sz="1900" dirty="0">
                <a:latin typeface="Kruti Dev 010"/>
                <a:cs typeface="Kruti Dev 010"/>
              </a:rPr>
              <a:t>k</a:t>
            </a:r>
            <a:endParaRPr sz="1900">
              <a:latin typeface="Kruti Dev 010"/>
              <a:cs typeface="Kruti Dev 01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27375" y="4214813"/>
            <a:ext cx="677863" cy="2698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ct val="87416"/>
              </a:lnSpc>
              <a:spcBef>
                <a:spcPts val="45"/>
              </a:spcBef>
              <a:spcAft>
                <a:spcPts val="0"/>
              </a:spcAft>
              <a:defRPr/>
            </a:pPr>
            <a:r>
              <a:rPr sz="1900" spc="30" dirty="0">
                <a:latin typeface="Kruti Dev 010"/>
                <a:cs typeface="Kruti Dev 010"/>
              </a:rPr>
              <a:t>L</a:t>
            </a:r>
            <a:r>
              <a:rPr sz="1900" spc="-10" dirty="0">
                <a:latin typeface="Kruti Dev 010"/>
                <a:cs typeface="Kruti Dev 010"/>
              </a:rPr>
              <a:t>ru</a:t>
            </a:r>
            <a:r>
              <a:rPr sz="1900" spc="10" dirty="0">
                <a:latin typeface="Kruti Dev 010"/>
                <a:cs typeface="Kruti Dev 010"/>
              </a:rPr>
              <a:t>i</a:t>
            </a:r>
            <a:r>
              <a:rPr sz="1900" spc="20" dirty="0">
                <a:latin typeface="Kruti Dev 010"/>
                <a:cs typeface="Kruti Dev 010"/>
              </a:rPr>
              <a:t>k</a:t>
            </a:r>
            <a:r>
              <a:rPr sz="1900" dirty="0">
                <a:latin typeface="Kruti Dev 010"/>
                <a:cs typeface="Kruti Dev 010"/>
              </a:rPr>
              <a:t>u</a:t>
            </a:r>
            <a:endParaRPr sz="1900">
              <a:latin typeface="Kruti Dev 010"/>
              <a:cs typeface="Kruti Dev 01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60800" y="4214813"/>
            <a:ext cx="1328738" cy="2698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ct val="87416"/>
              </a:lnSpc>
              <a:spcBef>
                <a:spcPts val="45"/>
              </a:spcBef>
              <a:spcAft>
                <a:spcPts val="0"/>
              </a:spcAft>
              <a:defRPr/>
            </a:pPr>
            <a:r>
              <a:rPr sz="1900" dirty="0">
                <a:latin typeface="Kruti Dev 010"/>
                <a:cs typeface="Kruti Dev 010"/>
              </a:rPr>
              <a:t>d</a:t>
            </a:r>
            <a:r>
              <a:rPr sz="1900" spc="29" dirty="0">
                <a:latin typeface="Kruti Dev 010"/>
                <a:cs typeface="Kruti Dev 010"/>
              </a:rPr>
              <a:t>j</a:t>
            </a:r>
            <a:r>
              <a:rPr sz="1900" spc="-9" dirty="0">
                <a:latin typeface="Kruti Dev 010"/>
                <a:cs typeface="Kruti Dev 010"/>
              </a:rPr>
              <a:t>u</a:t>
            </a:r>
            <a:r>
              <a:rPr sz="1900" dirty="0">
                <a:latin typeface="Kruti Dev 010"/>
                <a:cs typeface="Kruti Dev 010"/>
              </a:rPr>
              <a:t>s</a:t>
            </a:r>
            <a:r>
              <a:rPr sz="1900" spc="263" dirty="0">
                <a:latin typeface="Kruti Dev 010"/>
                <a:cs typeface="Kruti Dev 010"/>
              </a:rPr>
              <a:t> </a:t>
            </a:r>
            <a:r>
              <a:rPr sz="1900" spc="4" dirty="0">
                <a:latin typeface="Kruti Dev 010"/>
                <a:cs typeface="Kruti Dev 010"/>
              </a:rPr>
              <a:t>e</a:t>
            </a:r>
            <a:r>
              <a:rPr sz="1900" spc="-4" dirty="0">
                <a:latin typeface="Kruti Dev 010"/>
                <a:cs typeface="Kruti Dev 010"/>
              </a:rPr>
              <a:t>s</a:t>
            </a:r>
            <a:r>
              <a:rPr sz="1900" dirty="0">
                <a:latin typeface="Kruti Dev 010"/>
                <a:cs typeface="Kruti Dev 010"/>
              </a:rPr>
              <a:t>a</a:t>
            </a:r>
            <a:r>
              <a:rPr sz="1900" spc="218" dirty="0">
                <a:latin typeface="Kruti Dev 010"/>
                <a:cs typeface="Kruti Dev 010"/>
              </a:rPr>
              <a:t> </a:t>
            </a:r>
            <a:r>
              <a:rPr sz="1900" dirty="0">
                <a:latin typeface="Kruti Dev 010"/>
                <a:cs typeface="Kruti Dev 010"/>
              </a:rPr>
              <a:t>vl</a:t>
            </a:r>
            <a:r>
              <a:rPr sz="1900" spc="4" dirty="0">
                <a:latin typeface="Kruti Dev 010"/>
                <a:cs typeface="Kruti Dev 010"/>
              </a:rPr>
              <a:t>e</a:t>
            </a:r>
            <a:r>
              <a:rPr sz="1900" dirty="0">
                <a:latin typeface="Kruti Dev 010"/>
                <a:cs typeface="Kruti Dev 010"/>
              </a:rPr>
              <a:t>F</a:t>
            </a:r>
            <a:r>
              <a:rPr sz="1900" spc="39" dirty="0">
                <a:latin typeface="Kruti Dev 010"/>
                <a:cs typeface="Kruti Dev 010"/>
              </a:rPr>
              <a:t>k</a:t>
            </a:r>
            <a:r>
              <a:rPr sz="1900" dirty="0">
                <a:latin typeface="Kruti Dev 010"/>
                <a:cs typeface="Kruti Dev 010"/>
              </a:rPr>
              <a:t>Z</a:t>
            </a:r>
            <a:endParaRPr sz="1900">
              <a:latin typeface="Kruti Dev 010"/>
              <a:cs typeface="Kruti Dev 01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25550" y="4449763"/>
            <a:ext cx="223838" cy="2698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ct val="87416"/>
              </a:lnSpc>
              <a:spcBef>
                <a:spcPts val="45"/>
              </a:spcBef>
              <a:spcAft>
                <a:spcPts val="0"/>
              </a:spcAft>
              <a:defRPr/>
            </a:pPr>
            <a:r>
              <a:rPr sz="1900" spc="-9" dirty="0">
                <a:latin typeface="Kruti Dev 010"/>
                <a:cs typeface="Kruti Dev 010"/>
              </a:rPr>
              <a:t>g</a:t>
            </a:r>
            <a:r>
              <a:rPr sz="1900" spc="-4" dirty="0">
                <a:latin typeface="Kruti Dev 010"/>
                <a:cs typeface="Kruti Dev 010"/>
              </a:rPr>
              <a:t>k</a:t>
            </a:r>
            <a:r>
              <a:rPr sz="1900" dirty="0">
                <a:latin typeface="Kruti Dev 010"/>
                <a:cs typeface="Kruti Dev 010"/>
              </a:rPr>
              <a:t>s</a:t>
            </a:r>
            <a:endParaRPr sz="1900">
              <a:latin typeface="Kruti Dev 010"/>
              <a:cs typeface="Kruti Dev 01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30888" y="4462463"/>
            <a:ext cx="3608387" cy="2571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955"/>
              </a:lnSpc>
              <a:spcBef>
                <a:spcPts val="97"/>
              </a:spcBef>
              <a:spcAft>
                <a:spcPts val="0"/>
              </a:spcAft>
              <a:defRPr/>
            </a:pPr>
            <a:r>
              <a:rPr sz="2625" baseline="1716" dirty="0">
                <a:latin typeface="Wingdings"/>
                <a:cs typeface="Wingdings"/>
              </a:rPr>
              <a:t></a:t>
            </a:r>
            <a:r>
              <a:rPr sz="2625" spc="-269" baseline="1656" dirty="0">
                <a:latin typeface="Times New Roman"/>
                <a:cs typeface="Times New Roman"/>
              </a:rPr>
              <a:t> </a:t>
            </a:r>
            <a:r>
              <a:rPr sz="2625" spc="-9" baseline="1815" dirty="0">
                <a:latin typeface="Kruti Dev 010"/>
                <a:cs typeface="Kruti Dev 010"/>
              </a:rPr>
              <a:t>c</a:t>
            </a:r>
            <a:r>
              <a:rPr sz="2625" spc="4" baseline="1815" dirty="0">
                <a:latin typeface="Kruti Dev 010"/>
                <a:cs typeface="Kruti Dev 010"/>
              </a:rPr>
              <a:t>P</a:t>
            </a:r>
            <a:r>
              <a:rPr sz="2625" spc="-9" baseline="1815" dirty="0">
                <a:latin typeface="Kruti Dev 010"/>
                <a:cs typeface="Kruti Dev 010"/>
              </a:rPr>
              <a:t>p</a:t>
            </a:r>
            <a:r>
              <a:rPr sz="2625" baseline="1815" dirty="0">
                <a:latin typeface="Kruti Dev 010"/>
                <a:cs typeface="Kruti Dev 010"/>
              </a:rPr>
              <a:t>k</a:t>
            </a:r>
            <a:r>
              <a:rPr sz="2625" spc="-9" baseline="1815" dirty="0">
                <a:latin typeface="Kruti Dev 010"/>
                <a:cs typeface="Kruti Dev 010"/>
              </a:rPr>
              <a:t> dq</a:t>
            </a:r>
            <a:r>
              <a:rPr sz="2625" baseline="1815" dirty="0">
                <a:latin typeface="Kruti Dev 010"/>
                <a:cs typeface="Kruti Dev 010"/>
              </a:rPr>
              <a:t>N</a:t>
            </a:r>
            <a:r>
              <a:rPr sz="2625" spc="34" baseline="1815" dirty="0">
                <a:latin typeface="Kruti Dev 010"/>
                <a:cs typeface="Kruti Dev 010"/>
              </a:rPr>
              <a:t> </a:t>
            </a:r>
            <a:r>
              <a:rPr sz="2625" baseline="1815" dirty="0">
                <a:latin typeface="Kruti Dev 010"/>
                <a:cs typeface="Kruti Dev 010"/>
              </a:rPr>
              <a:t>H</a:t>
            </a:r>
            <a:r>
              <a:rPr sz="2625" spc="4" baseline="1815" dirty="0">
                <a:latin typeface="Kruti Dev 010"/>
                <a:cs typeface="Kruti Dev 010"/>
              </a:rPr>
              <a:t>k</a:t>
            </a:r>
            <a:r>
              <a:rPr sz="2625" baseline="1815" dirty="0">
                <a:latin typeface="Kruti Dev 010"/>
                <a:cs typeface="Kruti Dev 010"/>
              </a:rPr>
              <a:t>h</a:t>
            </a:r>
            <a:r>
              <a:rPr sz="2625" spc="-9" baseline="1815" dirty="0">
                <a:latin typeface="Kruti Dev 010"/>
                <a:cs typeface="Kruti Dev 010"/>
              </a:rPr>
              <a:t> i</a:t>
            </a:r>
            <a:r>
              <a:rPr sz="2625" spc="4" baseline="1815" dirty="0">
                <a:latin typeface="Kruti Dev 010"/>
                <a:cs typeface="Kruti Dev 010"/>
              </a:rPr>
              <a:t>h</a:t>
            </a:r>
            <a:r>
              <a:rPr sz="2625" baseline="1815" dirty="0">
                <a:latin typeface="Kruti Dev 010"/>
                <a:cs typeface="Kruti Dev 010"/>
              </a:rPr>
              <a:t>us </a:t>
            </a:r>
            <a:r>
              <a:rPr sz="2625" spc="4" baseline="1815" dirty="0">
                <a:latin typeface="Kruti Dev 010"/>
                <a:cs typeface="Kruti Dev 010"/>
              </a:rPr>
              <a:t>;</a:t>
            </a:r>
            <a:r>
              <a:rPr sz="2625" baseline="1815" dirty="0">
                <a:latin typeface="Kruti Dev 010"/>
                <a:cs typeface="Kruti Dev 010"/>
              </a:rPr>
              <a:t>k Lru</a:t>
            </a:r>
            <a:r>
              <a:rPr sz="2625" spc="-9" baseline="1815" dirty="0">
                <a:latin typeface="Kruti Dev 010"/>
                <a:cs typeface="Kruti Dev 010"/>
              </a:rPr>
              <a:t>i</a:t>
            </a:r>
            <a:r>
              <a:rPr sz="2625" spc="4" baseline="1815" dirty="0">
                <a:latin typeface="Kruti Dev 010"/>
                <a:cs typeface="Kruti Dev 010"/>
              </a:rPr>
              <a:t>k</a:t>
            </a:r>
            <a:r>
              <a:rPr sz="2625" baseline="1815" dirty="0">
                <a:latin typeface="Kruti Dev 010"/>
                <a:cs typeface="Kruti Dev 010"/>
              </a:rPr>
              <a:t>u</a:t>
            </a:r>
            <a:r>
              <a:rPr sz="2625" spc="9" baseline="1815" dirty="0">
                <a:latin typeface="Kruti Dev 010"/>
                <a:cs typeface="Kruti Dev 010"/>
              </a:rPr>
              <a:t> </a:t>
            </a:r>
            <a:r>
              <a:rPr sz="2625" spc="-9" baseline="1815" dirty="0">
                <a:latin typeface="Kruti Dev 010"/>
                <a:cs typeface="Kruti Dev 010"/>
              </a:rPr>
              <a:t>d</a:t>
            </a:r>
            <a:r>
              <a:rPr sz="2625" spc="-4" baseline="1815" dirty="0">
                <a:latin typeface="Kruti Dev 010"/>
                <a:cs typeface="Kruti Dev 010"/>
              </a:rPr>
              <a:t>j</a:t>
            </a:r>
            <a:r>
              <a:rPr sz="2625" baseline="1815" dirty="0">
                <a:latin typeface="Kruti Dev 010"/>
                <a:cs typeface="Kruti Dev 010"/>
              </a:rPr>
              <a:t>us</a:t>
            </a:r>
            <a:r>
              <a:rPr sz="2625" spc="24" baseline="1815" dirty="0">
                <a:latin typeface="Kruti Dev 010"/>
                <a:cs typeface="Kruti Dev 010"/>
              </a:rPr>
              <a:t> </a:t>
            </a:r>
            <a:r>
              <a:rPr sz="2625" spc="-9" baseline="1815" dirty="0">
                <a:latin typeface="Kruti Dev 010"/>
                <a:cs typeface="Kruti Dev 010"/>
              </a:rPr>
              <a:t>e</a:t>
            </a:r>
            <a:r>
              <a:rPr sz="2625" spc="-4" baseline="1815" dirty="0">
                <a:latin typeface="Kruti Dev 010"/>
                <a:cs typeface="Kruti Dev 010"/>
              </a:rPr>
              <a:t>s</a:t>
            </a:r>
            <a:r>
              <a:rPr sz="2625" baseline="1815" dirty="0">
                <a:latin typeface="Kruti Dev 010"/>
                <a:cs typeface="Kruti Dev 010"/>
              </a:rPr>
              <a:t>a</a:t>
            </a:r>
            <a:r>
              <a:rPr sz="2625" spc="29" baseline="1815" dirty="0">
                <a:latin typeface="Kruti Dev 010"/>
                <a:cs typeface="Kruti Dev 010"/>
              </a:rPr>
              <a:t> </a:t>
            </a:r>
            <a:r>
              <a:rPr sz="2625" baseline="1815" dirty="0">
                <a:latin typeface="Kruti Dev 010"/>
                <a:cs typeface="Kruti Dev 010"/>
              </a:rPr>
              <a:t>vl</a:t>
            </a:r>
            <a:r>
              <a:rPr sz="2625" spc="-9" baseline="1815" dirty="0">
                <a:latin typeface="Kruti Dev 010"/>
                <a:cs typeface="Kruti Dev 010"/>
              </a:rPr>
              <a:t>e</a:t>
            </a:r>
            <a:r>
              <a:rPr sz="2625" spc="9" baseline="1815" dirty="0">
                <a:latin typeface="Kruti Dev 010"/>
                <a:cs typeface="Kruti Dev 010"/>
              </a:rPr>
              <a:t>F</a:t>
            </a:r>
            <a:r>
              <a:rPr sz="2625" spc="4" baseline="1815" dirty="0">
                <a:latin typeface="Kruti Dev 010"/>
                <a:cs typeface="Kruti Dev 010"/>
              </a:rPr>
              <a:t>k</a:t>
            </a:r>
            <a:r>
              <a:rPr sz="2625" baseline="1815" dirty="0">
                <a:latin typeface="Kruti Dev 010"/>
                <a:cs typeface="Kruti Dev 010"/>
              </a:rPr>
              <a:t>Z</a:t>
            </a:r>
            <a:endParaRPr sz="1750">
              <a:latin typeface="Kruti Dev 010"/>
              <a:cs typeface="Kruti Dev 01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27738" y="4686300"/>
            <a:ext cx="209550" cy="24765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ct val="87416"/>
              </a:lnSpc>
              <a:spcBef>
                <a:spcPts val="35"/>
              </a:spcBef>
              <a:spcAft>
                <a:spcPts val="0"/>
              </a:spcAft>
              <a:defRPr/>
            </a:pPr>
            <a:r>
              <a:rPr sz="1750" spc="-4" dirty="0">
                <a:latin typeface="Kruti Dev 010"/>
                <a:cs typeface="Kruti Dev 010"/>
              </a:rPr>
              <a:t>g</a:t>
            </a:r>
            <a:r>
              <a:rPr sz="1750" spc="4" dirty="0">
                <a:latin typeface="Kruti Dev 010"/>
                <a:cs typeface="Kruti Dev 010"/>
              </a:rPr>
              <a:t>k</a:t>
            </a:r>
            <a:r>
              <a:rPr sz="1750" dirty="0">
                <a:latin typeface="Kruti Dev 010"/>
                <a:cs typeface="Kruti Dev 010"/>
              </a:rPr>
              <a:t>s</a:t>
            </a:r>
            <a:endParaRPr sz="1750">
              <a:latin typeface="Kruti Dev 010"/>
              <a:cs typeface="Kruti Dev 010"/>
            </a:endParaRPr>
          </a:p>
        </p:txBody>
      </p:sp>
      <p:sp>
        <p:nvSpPr>
          <p:cNvPr id="5209" name="object 14"/>
          <p:cNvSpPr txBox="1">
            <a:spLocks noChangeArrowheads="1"/>
          </p:cNvSpPr>
          <p:nvPr/>
        </p:nvSpPr>
        <p:spPr bwMode="auto">
          <a:xfrm>
            <a:off x="1023938" y="4786313"/>
            <a:ext cx="14763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063"/>
              </a:lnSpc>
              <a:spcBef>
                <a:spcPts val="100"/>
              </a:spcBef>
            </a:pPr>
            <a:r>
              <a:rPr lang="en-US" sz="1900"/>
              <a:t>•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225550" y="4797425"/>
            <a:ext cx="1419225" cy="2698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ct val="87416"/>
              </a:lnSpc>
              <a:spcBef>
                <a:spcPts val="45"/>
              </a:spcBef>
              <a:spcAft>
                <a:spcPts val="0"/>
              </a:spcAft>
              <a:defRPr/>
            </a:pPr>
            <a:r>
              <a:rPr sz="1900" spc="9" dirty="0">
                <a:latin typeface="Kruti Dev 010"/>
                <a:cs typeface="Kruti Dev 010"/>
              </a:rPr>
              <a:t>c</a:t>
            </a:r>
            <a:r>
              <a:rPr sz="1900" spc="-9" dirty="0">
                <a:latin typeface="Kruti Dev 010"/>
                <a:cs typeface="Kruti Dev 010"/>
              </a:rPr>
              <a:t>q</a:t>
            </a:r>
            <a:r>
              <a:rPr sz="1900" spc="9" dirty="0">
                <a:latin typeface="Kruti Dev 010"/>
                <a:cs typeface="Kruti Dev 010"/>
              </a:rPr>
              <a:t>[</a:t>
            </a:r>
            <a:r>
              <a:rPr sz="1900" spc="-4" dirty="0">
                <a:latin typeface="Kruti Dev 010"/>
                <a:cs typeface="Kruti Dev 010"/>
              </a:rPr>
              <a:t>kk</a:t>
            </a:r>
            <a:r>
              <a:rPr sz="1900" dirty="0">
                <a:latin typeface="Kruti Dev 010"/>
                <a:cs typeface="Kruti Dev 010"/>
              </a:rPr>
              <a:t>j</a:t>
            </a:r>
            <a:r>
              <a:rPr sz="1900" spc="32" dirty="0">
                <a:latin typeface="Kruti Dev 010"/>
                <a:cs typeface="Kruti Dev 010"/>
              </a:rPr>
              <a:t> </a:t>
            </a:r>
            <a:r>
              <a:rPr sz="1900" spc="-9" dirty="0">
                <a:latin typeface="Kruti Dev 010"/>
                <a:cs typeface="Kruti Dev 010"/>
              </a:rPr>
              <a:t>g</a:t>
            </a:r>
            <a:r>
              <a:rPr sz="1900" spc="-4" dirty="0">
                <a:latin typeface="Kruti Dev 010"/>
                <a:cs typeface="Kruti Dev 010"/>
              </a:rPr>
              <a:t>k</a:t>
            </a:r>
            <a:r>
              <a:rPr sz="1900" dirty="0">
                <a:latin typeface="Kruti Dev 010"/>
                <a:cs typeface="Kruti Dev 010"/>
              </a:rPr>
              <a:t>s</a:t>
            </a:r>
            <a:r>
              <a:rPr sz="1900" spc="52" dirty="0">
                <a:latin typeface="Kruti Dev 010"/>
                <a:cs typeface="Kruti Dev 010"/>
              </a:rPr>
              <a:t> </a:t>
            </a:r>
            <a:r>
              <a:rPr sz="1900" dirty="0">
                <a:latin typeface="Kruti Dev 010"/>
                <a:cs typeface="Kruti Dev 010"/>
              </a:rPr>
              <a:t>t</a:t>
            </a:r>
            <a:r>
              <a:rPr sz="1900" spc="-4" dirty="0">
                <a:latin typeface="Kruti Dev 010"/>
                <a:cs typeface="Kruti Dev 010"/>
              </a:rPr>
              <a:t>k</a:t>
            </a:r>
            <a:r>
              <a:rPr sz="1900" spc="-9" dirty="0">
                <a:latin typeface="Kruti Dev 010"/>
                <a:cs typeface="Kruti Dev 010"/>
              </a:rPr>
              <a:t>r</a:t>
            </a:r>
            <a:r>
              <a:rPr sz="1900" dirty="0">
                <a:latin typeface="Kruti Dev 010"/>
                <a:cs typeface="Kruti Dev 010"/>
              </a:rPr>
              <a:t>k</a:t>
            </a:r>
            <a:r>
              <a:rPr sz="1900" spc="69" dirty="0">
                <a:latin typeface="Kruti Dev 010"/>
                <a:cs typeface="Kruti Dev 010"/>
              </a:rPr>
              <a:t> </a:t>
            </a:r>
            <a:r>
              <a:rPr sz="1900" spc="-9" dirty="0">
                <a:latin typeface="Kruti Dev 010"/>
                <a:cs typeface="Kruti Dev 010"/>
              </a:rPr>
              <a:t>g</a:t>
            </a:r>
            <a:r>
              <a:rPr sz="1900" dirty="0">
                <a:latin typeface="Kruti Dev 010"/>
                <a:cs typeface="Kruti Dev 010"/>
              </a:rPr>
              <a:t>S</a:t>
            </a:r>
            <a:endParaRPr sz="1900">
              <a:latin typeface="Kruti Dev 010"/>
              <a:cs typeface="Kruti Dev 01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30888" y="4946650"/>
            <a:ext cx="1490662" cy="258763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955"/>
              </a:lnSpc>
              <a:spcBef>
                <a:spcPts val="97"/>
              </a:spcBef>
              <a:spcAft>
                <a:spcPts val="0"/>
              </a:spcAft>
              <a:defRPr/>
            </a:pPr>
            <a:r>
              <a:rPr sz="2625" baseline="1716" dirty="0">
                <a:latin typeface="Wingdings"/>
                <a:cs typeface="Wingdings"/>
              </a:rPr>
              <a:t></a:t>
            </a:r>
            <a:r>
              <a:rPr sz="2625" spc="-269" baseline="1656" dirty="0">
                <a:latin typeface="Times New Roman"/>
                <a:cs typeface="Times New Roman"/>
              </a:rPr>
              <a:t> </a:t>
            </a:r>
            <a:r>
              <a:rPr sz="2625" spc="-9" baseline="1815" dirty="0">
                <a:latin typeface="Kruti Dev 010"/>
                <a:cs typeface="Kruti Dev 010"/>
              </a:rPr>
              <a:t>c</a:t>
            </a:r>
            <a:r>
              <a:rPr sz="2625" spc="-819" baseline="1815" dirty="0">
                <a:latin typeface="Kruti Dev 010"/>
                <a:cs typeface="Kruti Dev 010"/>
              </a:rPr>
              <a:t>[</a:t>
            </a:r>
            <a:r>
              <a:rPr sz="2625" baseline="1815" dirty="0">
                <a:latin typeface="Kruti Dev 010"/>
                <a:cs typeface="Kruti Dev 010"/>
              </a:rPr>
              <a:t>q</a:t>
            </a:r>
            <a:r>
              <a:rPr sz="2625" spc="144" baseline="1815" dirty="0">
                <a:latin typeface="Kruti Dev 010"/>
                <a:cs typeface="Kruti Dev 010"/>
              </a:rPr>
              <a:t> </a:t>
            </a:r>
            <a:r>
              <a:rPr sz="2625" spc="4" baseline="1815" dirty="0">
                <a:latin typeface="Kruti Dev 010"/>
                <a:cs typeface="Kruti Dev 010"/>
              </a:rPr>
              <a:t>kk</a:t>
            </a:r>
            <a:r>
              <a:rPr sz="2625" baseline="1815" dirty="0">
                <a:latin typeface="Kruti Dev 010"/>
                <a:cs typeface="Kruti Dev 010"/>
              </a:rPr>
              <a:t>j</a:t>
            </a:r>
            <a:r>
              <a:rPr sz="2625" spc="-19" baseline="1815" dirty="0">
                <a:latin typeface="Kruti Dev 010"/>
                <a:cs typeface="Kruti Dev 010"/>
              </a:rPr>
              <a:t> </a:t>
            </a:r>
            <a:r>
              <a:rPr sz="2625" spc="-4" baseline="1815" dirty="0">
                <a:latin typeface="Kruti Dev 010"/>
                <a:cs typeface="Kruti Dev 010"/>
              </a:rPr>
              <a:t>g</a:t>
            </a:r>
            <a:r>
              <a:rPr sz="2625" spc="4" baseline="1815" dirty="0">
                <a:latin typeface="Kruti Dev 010"/>
                <a:cs typeface="Kruti Dev 010"/>
              </a:rPr>
              <a:t>k</a:t>
            </a:r>
            <a:r>
              <a:rPr sz="2625" baseline="1815" dirty="0">
                <a:latin typeface="Kruti Dev 010"/>
                <a:cs typeface="Kruti Dev 010"/>
              </a:rPr>
              <a:t>s </a:t>
            </a:r>
            <a:r>
              <a:rPr sz="2625" spc="-9" baseline="1815" dirty="0">
                <a:latin typeface="Kruti Dev 010"/>
                <a:cs typeface="Kruti Dev 010"/>
              </a:rPr>
              <a:t>t</a:t>
            </a:r>
            <a:r>
              <a:rPr sz="2625" spc="4" baseline="1815" dirty="0">
                <a:latin typeface="Kruti Dev 010"/>
                <a:cs typeface="Kruti Dev 010"/>
              </a:rPr>
              <a:t>k</a:t>
            </a:r>
            <a:r>
              <a:rPr sz="2625" baseline="1815" dirty="0">
                <a:latin typeface="Kruti Dev 010"/>
                <a:cs typeface="Kruti Dev 010"/>
              </a:rPr>
              <a:t>rk</a:t>
            </a:r>
            <a:r>
              <a:rPr sz="2625" spc="14" baseline="1815" dirty="0">
                <a:latin typeface="Kruti Dev 010"/>
                <a:cs typeface="Kruti Dev 010"/>
              </a:rPr>
              <a:t> </a:t>
            </a:r>
            <a:r>
              <a:rPr sz="2625" spc="-4" baseline="1815" dirty="0">
                <a:latin typeface="Kruti Dev 010"/>
                <a:cs typeface="Kruti Dev 010"/>
              </a:rPr>
              <a:t>g</a:t>
            </a:r>
            <a:r>
              <a:rPr sz="2625" baseline="1815" dirty="0">
                <a:latin typeface="Kruti Dev 010"/>
                <a:cs typeface="Kruti Dev 010"/>
              </a:rPr>
              <a:t>S</a:t>
            </a:r>
            <a:endParaRPr sz="1750">
              <a:latin typeface="Kruti Dev 010"/>
              <a:cs typeface="Kruti Dev 010"/>
            </a:endParaRPr>
          </a:p>
        </p:txBody>
      </p:sp>
      <p:sp>
        <p:nvSpPr>
          <p:cNvPr id="5212" name="object 11"/>
          <p:cNvSpPr txBox="1">
            <a:spLocks noChangeArrowheads="1"/>
          </p:cNvSpPr>
          <p:nvPr/>
        </p:nvSpPr>
        <p:spPr bwMode="auto">
          <a:xfrm>
            <a:off x="1023938" y="5133975"/>
            <a:ext cx="147637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063"/>
              </a:lnSpc>
              <a:spcBef>
                <a:spcPts val="100"/>
              </a:spcBef>
            </a:pPr>
            <a:r>
              <a:rPr lang="en-US" sz="1900"/>
              <a:t>•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25550" y="5145088"/>
            <a:ext cx="1836738" cy="26828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ct val="87416"/>
              </a:lnSpc>
              <a:spcBef>
                <a:spcPts val="45"/>
              </a:spcBef>
              <a:spcAft>
                <a:spcPts val="0"/>
              </a:spcAft>
              <a:defRPr/>
            </a:pPr>
            <a:r>
              <a:rPr sz="1900" spc="4" dirty="0">
                <a:latin typeface="Kruti Dev 010"/>
                <a:cs typeface="Kruti Dev 010"/>
              </a:rPr>
              <a:t>e</a:t>
            </a:r>
            <a:r>
              <a:rPr sz="1900" dirty="0">
                <a:latin typeface="Kruti Dev 010"/>
                <a:cs typeface="Kruti Dev 010"/>
              </a:rPr>
              <a:t>y</a:t>
            </a:r>
            <a:r>
              <a:rPr sz="1900" spc="20" dirty="0">
                <a:latin typeface="Kruti Dev 010"/>
                <a:cs typeface="Kruti Dev 010"/>
              </a:rPr>
              <a:t> </a:t>
            </a:r>
            <a:r>
              <a:rPr sz="1900" dirty="0">
                <a:latin typeface="Kruti Dev 010"/>
                <a:cs typeface="Kruti Dev 010"/>
              </a:rPr>
              <a:t>ds</a:t>
            </a:r>
            <a:r>
              <a:rPr sz="1900" spc="32" dirty="0">
                <a:latin typeface="Kruti Dev 010"/>
                <a:cs typeface="Kruti Dev 010"/>
              </a:rPr>
              <a:t> </a:t>
            </a:r>
            <a:r>
              <a:rPr sz="1900" dirty="0">
                <a:latin typeface="Kruti Dev 010"/>
                <a:cs typeface="Kruti Dev 010"/>
              </a:rPr>
              <a:t>l</a:t>
            </a:r>
            <a:r>
              <a:rPr sz="1900" spc="-4" dirty="0">
                <a:latin typeface="Kruti Dev 010"/>
                <a:cs typeface="Kruti Dev 010"/>
              </a:rPr>
              <a:t>k</a:t>
            </a:r>
            <a:r>
              <a:rPr sz="1900" dirty="0">
                <a:latin typeface="Kruti Dev 010"/>
                <a:cs typeface="Kruti Dev 010"/>
              </a:rPr>
              <a:t>Fk</a:t>
            </a:r>
            <a:r>
              <a:rPr sz="1900" spc="45" dirty="0">
                <a:latin typeface="Kruti Dev 010"/>
                <a:cs typeface="Kruti Dev 010"/>
              </a:rPr>
              <a:t> </a:t>
            </a:r>
            <a:r>
              <a:rPr sz="1900" spc="9" dirty="0">
                <a:latin typeface="Kruti Dev 010"/>
                <a:cs typeface="Kruti Dev 010"/>
              </a:rPr>
              <a:t>[</a:t>
            </a:r>
            <a:r>
              <a:rPr sz="1900" spc="-4" dirty="0">
                <a:latin typeface="Kruti Dev 010"/>
                <a:cs typeface="Kruti Dev 010"/>
              </a:rPr>
              <a:t>kw</a:t>
            </a:r>
            <a:r>
              <a:rPr sz="1900" dirty="0">
                <a:latin typeface="Kruti Dev 010"/>
                <a:cs typeface="Kruti Dev 010"/>
              </a:rPr>
              <a:t>u</a:t>
            </a:r>
            <a:r>
              <a:rPr sz="1900" spc="62" dirty="0">
                <a:latin typeface="Kruti Dev 010"/>
                <a:cs typeface="Kruti Dev 010"/>
              </a:rPr>
              <a:t> </a:t>
            </a:r>
            <a:r>
              <a:rPr sz="1900" dirty="0">
                <a:latin typeface="Kruti Dev 010"/>
                <a:cs typeface="Kruti Dev 010"/>
              </a:rPr>
              <a:t>v</a:t>
            </a:r>
            <a:r>
              <a:rPr sz="1900" spc="-4" dirty="0">
                <a:latin typeface="Kruti Dev 010"/>
                <a:cs typeface="Kruti Dev 010"/>
              </a:rPr>
              <a:t>k</a:t>
            </a:r>
            <a:r>
              <a:rPr sz="1900" spc="-10" dirty="0">
                <a:latin typeface="Kruti Dev 010"/>
                <a:cs typeface="Kruti Dev 010"/>
              </a:rPr>
              <a:t>r</a:t>
            </a:r>
            <a:r>
              <a:rPr sz="1900" dirty="0">
                <a:latin typeface="Kruti Dev 010"/>
                <a:cs typeface="Kruti Dev 010"/>
              </a:rPr>
              <a:t>k</a:t>
            </a:r>
            <a:endParaRPr sz="1900">
              <a:latin typeface="Kruti Dev 010"/>
              <a:cs typeface="Kruti Dev 01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95625" y="5145088"/>
            <a:ext cx="174625" cy="26828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ct val="87416"/>
              </a:lnSpc>
              <a:spcBef>
                <a:spcPts val="45"/>
              </a:spcBef>
              <a:spcAft>
                <a:spcPts val="0"/>
              </a:spcAft>
              <a:defRPr/>
            </a:pPr>
            <a:r>
              <a:rPr sz="1900" spc="-9" dirty="0">
                <a:latin typeface="Kruti Dev 010"/>
                <a:cs typeface="Kruti Dev 010"/>
              </a:rPr>
              <a:t>g</a:t>
            </a:r>
            <a:r>
              <a:rPr sz="1900" dirty="0">
                <a:latin typeface="Kruti Dev 010"/>
                <a:cs typeface="Kruti Dev 010"/>
              </a:rPr>
              <a:t>S</a:t>
            </a:r>
            <a:endParaRPr sz="1900">
              <a:latin typeface="Kruti Dev 010"/>
              <a:cs typeface="Kruti Dev 01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30888" y="5214938"/>
            <a:ext cx="2057400" cy="25876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955"/>
              </a:lnSpc>
              <a:spcBef>
                <a:spcPts val="97"/>
              </a:spcBef>
              <a:spcAft>
                <a:spcPts val="0"/>
              </a:spcAft>
              <a:defRPr/>
            </a:pPr>
            <a:r>
              <a:rPr sz="2625" baseline="1716" dirty="0">
                <a:latin typeface="Wingdings"/>
                <a:cs typeface="Wingdings"/>
              </a:rPr>
              <a:t></a:t>
            </a:r>
            <a:r>
              <a:rPr sz="2625" spc="-269" baseline="1656" dirty="0">
                <a:latin typeface="Times New Roman"/>
                <a:cs typeface="Times New Roman"/>
              </a:rPr>
              <a:t> </a:t>
            </a:r>
            <a:r>
              <a:rPr sz="2625" spc="-9" baseline="1815" dirty="0">
                <a:latin typeface="Kruti Dev 010"/>
                <a:cs typeface="Kruti Dev 010"/>
              </a:rPr>
              <a:t>e</a:t>
            </a:r>
            <a:r>
              <a:rPr sz="2625" baseline="1815" dirty="0">
                <a:latin typeface="Kruti Dev 010"/>
                <a:cs typeface="Kruti Dev 010"/>
              </a:rPr>
              <a:t>y</a:t>
            </a:r>
            <a:r>
              <a:rPr sz="2625" spc="-14" baseline="1815" dirty="0">
                <a:latin typeface="Kruti Dev 010"/>
                <a:cs typeface="Kruti Dev 010"/>
              </a:rPr>
              <a:t> </a:t>
            </a:r>
            <a:r>
              <a:rPr sz="2625" spc="-9" baseline="1815" dirty="0">
                <a:latin typeface="Kruti Dev 010"/>
                <a:cs typeface="Kruti Dev 010"/>
              </a:rPr>
              <a:t>d</a:t>
            </a:r>
            <a:r>
              <a:rPr sz="2625" baseline="1815" dirty="0">
                <a:latin typeface="Kruti Dev 010"/>
                <a:cs typeface="Kruti Dev 010"/>
              </a:rPr>
              <a:t>s</a:t>
            </a:r>
            <a:r>
              <a:rPr sz="2625" spc="25" baseline="1815" dirty="0">
                <a:latin typeface="Kruti Dev 010"/>
                <a:cs typeface="Kruti Dev 010"/>
              </a:rPr>
              <a:t> </a:t>
            </a:r>
            <a:r>
              <a:rPr sz="2625" baseline="1815" dirty="0">
                <a:latin typeface="Kruti Dev 010"/>
                <a:cs typeface="Kruti Dev 010"/>
              </a:rPr>
              <a:t>l</a:t>
            </a:r>
            <a:r>
              <a:rPr sz="2625" spc="4" baseline="1815" dirty="0">
                <a:latin typeface="Kruti Dev 010"/>
                <a:cs typeface="Kruti Dev 010"/>
              </a:rPr>
              <a:t>k</a:t>
            </a:r>
            <a:r>
              <a:rPr sz="2625" spc="9" baseline="1815" dirty="0">
                <a:latin typeface="Kruti Dev 010"/>
                <a:cs typeface="Kruti Dev 010"/>
              </a:rPr>
              <a:t>F</a:t>
            </a:r>
            <a:r>
              <a:rPr sz="2625" baseline="1815" dirty="0">
                <a:latin typeface="Kruti Dev 010"/>
                <a:cs typeface="Kruti Dev 010"/>
              </a:rPr>
              <a:t>k</a:t>
            </a:r>
            <a:r>
              <a:rPr sz="2625" spc="-29" baseline="1815" dirty="0">
                <a:latin typeface="Kruti Dev 010"/>
                <a:cs typeface="Kruti Dev 010"/>
              </a:rPr>
              <a:t> </a:t>
            </a:r>
            <a:r>
              <a:rPr sz="2625" spc="-4" baseline="1815" dirty="0">
                <a:latin typeface="Kruti Dev 010"/>
                <a:cs typeface="Kruti Dev 010"/>
              </a:rPr>
              <a:t>[</a:t>
            </a:r>
            <a:r>
              <a:rPr sz="2625" spc="4" baseline="1815" dirty="0">
                <a:latin typeface="Kruti Dev 010"/>
                <a:cs typeface="Kruti Dev 010"/>
              </a:rPr>
              <a:t>k</a:t>
            </a:r>
            <a:r>
              <a:rPr sz="2625" spc="-4" baseline="1815" dirty="0">
                <a:latin typeface="Kruti Dev 010"/>
                <a:cs typeface="Kruti Dev 010"/>
              </a:rPr>
              <a:t>w</a:t>
            </a:r>
            <a:r>
              <a:rPr sz="2625" baseline="1815" dirty="0">
                <a:latin typeface="Kruti Dev 010"/>
                <a:cs typeface="Kruti Dev 010"/>
              </a:rPr>
              <a:t>u</a:t>
            </a:r>
            <a:r>
              <a:rPr sz="2625" spc="9" baseline="1815" dirty="0">
                <a:latin typeface="Kruti Dev 010"/>
                <a:cs typeface="Kruti Dev 010"/>
              </a:rPr>
              <a:t> </a:t>
            </a:r>
            <a:r>
              <a:rPr sz="2625" baseline="1815" dirty="0">
                <a:latin typeface="Kruti Dev 010"/>
                <a:cs typeface="Kruti Dev 010"/>
              </a:rPr>
              <a:t>v</a:t>
            </a:r>
            <a:r>
              <a:rPr sz="2625" spc="4" baseline="1815" dirty="0">
                <a:latin typeface="Kruti Dev 010"/>
                <a:cs typeface="Kruti Dev 010"/>
              </a:rPr>
              <a:t>k</a:t>
            </a:r>
            <a:r>
              <a:rPr sz="2625" baseline="1815" dirty="0">
                <a:latin typeface="Kruti Dev 010"/>
                <a:cs typeface="Kruti Dev 010"/>
              </a:rPr>
              <a:t>rk</a:t>
            </a:r>
            <a:r>
              <a:rPr sz="2625" spc="-9" baseline="1815" dirty="0">
                <a:latin typeface="Kruti Dev 010"/>
                <a:cs typeface="Kruti Dev 010"/>
              </a:rPr>
              <a:t> </a:t>
            </a:r>
            <a:r>
              <a:rPr sz="2625" spc="-4" baseline="1815" dirty="0">
                <a:latin typeface="Kruti Dev 010"/>
                <a:cs typeface="Kruti Dev 010"/>
              </a:rPr>
              <a:t>g</a:t>
            </a:r>
            <a:r>
              <a:rPr sz="2625" baseline="1815" dirty="0">
                <a:latin typeface="Kruti Dev 010"/>
                <a:cs typeface="Kruti Dev 010"/>
              </a:rPr>
              <a:t>S</a:t>
            </a:r>
            <a:endParaRPr sz="1750">
              <a:latin typeface="Kruti Dev 010"/>
              <a:cs typeface="Kruti Dev 010"/>
            </a:endParaRPr>
          </a:p>
        </p:txBody>
      </p:sp>
      <p:sp>
        <p:nvSpPr>
          <p:cNvPr id="5216" name="object 7"/>
          <p:cNvSpPr txBox="1">
            <a:spLocks noChangeArrowheads="1"/>
          </p:cNvSpPr>
          <p:nvPr/>
        </p:nvSpPr>
        <p:spPr bwMode="auto">
          <a:xfrm>
            <a:off x="1023938" y="5478463"/>
            <a:ext cx="14763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063"/>
              </a:lnSpc>
              <a:spcBef>
                <a:spcPts val="100"/>
              </a:spcBef>
            </a:pPr>
            <a:r>
              <a:rPr lang="en-US" sz="1900"/>
              <a:t>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25550" y="5489575"/>
            <a:ext cx="1849438" cy="26828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ct val="87416"/>
              </a:lnSpc>
              <a:spcBef>
                <a:spcPts val="45"/>
              </a:spcBef>
              <a:spcAft>
                <a:spcPts val="0"/>
              </a:spcAft>
              <a:defRPr/>
            </a:pPr>
            <a:r>
              <a:rPr sz="1900" spc="4" dirty="0">
                <a:latin typeface="Kruti Dev 010"/>
                <a:cs typeface="Kruti Dev 010"/>
              </a:rPr>
              <a:t>e</a:t>
            </a:r>
            <a:r>
              <a:rPr sz="1900" spc="-4" dirty="0">
                <a:latin typeface="Kruti Dev 010"/>
                <a:cs typeface="Kruti Dev 010"/>
              </a:rPr>
              <a:t>k</a:t>
            </a:r>
            <a:r>
              <a:rPr sz="1900" dirty="0">
                <a:latin typeface="Kruti Dev 010"/>
                <a:cs typeface="Kruti Dev 010"/>
              </a:rPr>
              <a:t>¡</a:t>
            </a:r>
            <a:r>
              <a:rPr sz="1900" spc="13" dirty="0">
                <a:latin typeface="Kruti Dev 010"/>
                <a:cs typeface="Kruti Dev 010"/>
              </a:rPr>
              <a:t> </a:t>
            </a:r>
            <a:r>
              <a:rPr sz="1900" dirty="0">
                <a:latin typeface="Kruti Dev 010"/>
                <a:cs typeface="Kruti Dev 010"/>
              </a:rPr>
              <a:t>d</a:t>
            </a:r>
            <a:r>
              <a:rPr sz="1900" spc="-4" dirty="0">
                <a:latin typeface="Kruti Dev 010"/>
                <a:cs typeface="Kruti Dev 010"/>
              </a:rPr>
              <a:t>k</a:t>
            </a:r>
            <a:r>
              <a:rPr sz="1900" dirty="0">
                <a:latin typeface="Kruti Dev 010"/>
                <a:cs typeface="Kruti Dev 010"/>
              </a:rPr>
              <a:t>s</a:t>
            </a:r>
            <a:r>
              <a:rPr sz="1900" spc="36" dirty="0">
                <a:latin typeface="Kruti Dev 010"/>
                <a:cs typeface="Kruti Dev 010"/>
              </a:rPr>
              <a:t> </a:t>
            </a:r>
            <a:r>
              <a:rPr sz="1900" dirty="0">
                <a:latin typeface="Kruti Dev 010"/>
                <a:cs typeface="Kruti Dev 010"/>
              </a:rPr>
              <a:t>2</a:t>
            </a:r>
            <a:r>
              <a:rPr sz="1900" spc="27" dirty="0">
                <a:latin typeface="Kruti Dev 010"/>
                <a:cs typeface="Kruti Dev 010"/>
              </a:rPr>
              <a:t> </a:t>
            </a:r>
            <a:r>
              <a:rPr sz="1900" spc="-4" dirty="0">
                <a:latin typeface="Kruti Dev 010"/>
                <a:cs typeface="Kruti Dev 010"/>
              </a:rPr>
              <a:t>f</a:t>
            </a:r>
            <a:r>
              <a:rPr sz="1900" spc="-9" dirty="0">
                <a:latin typeface="Kruti Dev 010"/>
                <a:cs typeface="Kruti Dev 010"/>
              </a:rPr>
              <a:t>n</a:t>
            </a:r>
            <a:r>
              <a:rPr sz="1900" dirty="0">
                <a:latin typeface="Kruti Dev 010"/>
                <a:cs typeface="Kruti Dev 010"/>
              </a:rPr>
              <a:t>u</a:t>
            </a:r>
            <a:r>
              <a:rPr sz="1900" spc="57" dirty="0">
                <a:latin typeface="Kruti Dev 010"/>
                <a:cs typeface="Kruti Dev 010"/>
              </a:rPr>
              <a:t> </a:t>
            </a:r>
            <a:r>
              <a:rPr sz="1900" spc="9" dirty="0">
                <a:latin typeface="Kruti Dev 010"/>
                <a:cs typeface="Kruti Dev 010"/>
              </a:rPr>
              <a:t>c</a:t>
            </a:r>
            <a:r>
              <a:rPr sz="1900" spc="-4" dirty="0">
                <a:latin typeface="Kruti Dev 010"/>
                <a:cs typeface="Kruti Dev 010"/>
              </a:rPr>
              <a:t>k</a:t>
            </a:r>
            <a:r>
              <a:rPr sz="1900" dirty="0">
                <a:latin typeface="Kruti Dev 010"/>
                <a:cs typeface="Kruti Dev 010"/>
              </a:rPr>
              <a:t>n</a:t>
            </a:r>
            <a:r>
              <a:rPr sz="1900" spc="61" dirty="0">
                <a:latin typeface="Kruti Dev 010"/>
                <a:cs typeface="Kruti Dev 010"/>
              </a:rPr>
              <a:t> </a:t>
            </a:r>
            <a:r>
              <a:rPr sz="1900" spc="10" dirty="0">
                <a:latin typeface="Kruti Dev 010"/>
                <a:cs typeface="Kruti Dev 010"/>
              </a:rPr>
              <a:t>i</a:t>
            </a:r>
            <a:r>
              <a:rPr sz="1900" spc="-10" dirty="0">
                <a:latin typeface="Kruti Dev 010"/>
                <a:cs typeface="Kruti Dev 010"/>
              </a:rPr>
              <a:t>qu</a:t>
            </a:r>
            <a:r>
              <a:rPr sz="1900" dirty="0">
                <a:latin typeface="Kruti Dev 010"/>
                <a:cs typeface="Kruti Dev 010"/>
              </a:rPr>
              <a:t>%</a:t>
            </a:r>
            <a:endParaRPr sz="1900">
              <a:latin typeface="Kruti Dev 010"/>
              <a:cs typeface="Kruti Dev 01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08325" y="5489575"/>
            <a:ext cx="1465263" cy="26828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ct val="87416"/>
              </a:lnSpc>
              <a:spcBef>
                <a:spcPts val="45"/>
              </a:spcBef>
              <a:spcAft>
                <a:spcPts val="0"/>
              </a:spcAft>
              <a:defRPr/>
            </a:pPr>
            <a:r>
              <a:rPr sz="1900" dirty="0">
                <a:latin typeface="Kruti Dev 010"/>
                <a:cs typeface="Kruti Dev 010"/>
              </a:rPr>
              <a:t>H</a:t>
            </a:r>
            <a:r>
              <a:rPr sz="1900" spc="-4" dirty="0">
                <a:latin typeface="Kruti Dev 010"/>
                <a:cs typeface="Kruti Dev 010"/>
              </a:rPr>
              <a:t>ksa</a:t>
            </a:r>
            <a:r>
              <a:rPr sz="1900" dirty="0">
                <a:latin typeface="Kruti Dev 010"/>
                <a:cs typeface="Kruti Dev 010"/>
              </a:rPr>
              <a:t>V</a:t>
            </a:r>
            <a:r>
              <a:rPr sz="1900" spc="58" dirty="0">
                <a:latin typeface="Kruti Dev 010"/>
                <a:cs typeface="Kruti Dev 010"/>
              </a:rPr>
              <a:t> </a:t>
            </a:r>
            <a:r>
              <a:rPr sz="1900" dirty="0">
                <a:latin typeface="Kruti Dev 010"/>
                <a:cs typeface="Kruti Dev 010"/>
              </a:rPr>
              <a:t>ds</a:t>
            </a:r>
            <a:r>
              <a:rPr sz="1900" spc="32" dirty="0">
                <a:latin typeface="Kruti Dev 010"/>
                <a:cs typeface="Kruti Dev 010"/>
              </a:rPr>
              <a:t> </a:t>
            </a:r>
            <a:r>
              <a:rPr sz="1900" spc="-4" dirty="0">
                <a:latin typeface="Kruti Dev 010"/>
                <a:cs typeface="Kruti Dev 010"/>
              </a:rPr>
              <a:t>fy</a:t>
            </a:r>
            <a:r>
              <a:rPr sz="1900" dirty="0">
                <a:latin typeface="Kruti Dev 010"/>
                <a:cs typeface="Kruti Dev 010"/>
              </a:rPr>
              <a:t>,</a:t>
            </a:r>
            <a:r>
              <a:rPr sz="1900" spc="58" dirty="0">
                <a:latin typeface="Kruti Dev 010"/>
                <a:cs typeface="Kruti Dev 010"/>
              </a:rPr>
              <a:t> </a:t>
            </a:r>
            <a:r>
              <a:rPr sz="1900" spc="10" dirty="0">
                <a:latin typeface="Kruti Dev 010"/>
                <a:cs typeface="Kruti Dev 010"/>
              </a:rPr>
              <a:t>c</a:t>
            </a:r>
            <a:r>
              <a:rPr sz="1900" spc="-10" dirty="0">
                <a:latin typeface="Kruti Dev 010"/>
                <a:cs typeface="Kruti Dev 010"/>
              </a:rPr>
              <a:t>q</a:t>
            </a:r>
            <a:r>
              <a:rPr sz="1900" dirty="0">
                <a:latin typeface="Kruti Dev 010"/>
                <a:cs typeface="Kruti Dev 010"/>
              </a:rPr>
              <a:t>y</a:t>
            </a:r>
            <a:r>
              <a:rPr sz="1900" spc="-4" dirty="0">
                <a:latin typeface="Kruti Dev 010"/>
                <a:cs typeface="Kruti Dev 010"/>
              </a:rPr>
              <a:t>k</a:t>
            </a:r>
            <a:r>
              <a:rPr sz="1900" dirty="0">
                <a:latin typeface="Kruti Dev 010"/>
                <a:cs typeface="Kruti Dev 010"/>
              </a:rPr>
              <a:t>,</a:t>
            </a:r>
            <a:endParaRPr sz="1900">
              <a:latin typeface="Kruti Dev 010"/>
              <a:cs typeface="Kruti Dev 01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7663" y="5540375"/>
            <a:ext cx="136525" cy="24765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889"/>
              </a:lnSpc>
              <a:spcBef>
                <a:spcPts val="94"/>
              </a:spcBef>
              <a:spcAft>
                <a:spcPts val="0"/>
              </a:spcAft>
              <a:defRPr/>
            </a:pPr>
            <a:r>
              <a:rPr sz="1750" dirty="0">
                <a:latin typeface="Arial"/>
                <a:cs typeface="Arial"/>
              </a:rPr>
              <a:t>•</a:t>
            </a:r>
            <a:endParaRPr sz="1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29275" y="5551488"/>
            <a:ext cx="3044825" cy="24765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ct val="87416"/>
              </a:lnSpc>
              <a:spcBef>
                <a:spcPts val="35"/>
              </a:spcBef>
              <a:spcAft>
                <a:spcPts val="0"/>
              </a:spcAft>
              <a:defRPr/>
            </a:pPr>
            <a:r>
              <a:rPr sz="1750" spc="-9" dirty="0">
                <a:latin typeface="Kruti Dev 010"/>
                <a:cs typeface="Kruti Dev 010"/>
              </a:rPr>
              <a:t>e</a:t>
            </a:r>
            <a:r>
              <a:rPr sz="1750" spc="4" dirty="0">
                <a:latin typeface="Kruti Dev 010"/>
                <a:cs typeface="Kruti Dev 010"/>
              </a:rPr>
              <a:t>k</a:t>
            </a:r>
            <a:r>
              <a:rPr sz="1750" dirty="0">
                <a:latin typeface="Kruti Dev 010"/>
                <a:cs typeface="Kruti Dev 010"/>
              </a:rPr>
              <a:t>¡</a:t>
            </a:r>
            <a:r>
              <a:rPr sz="1750" spc="-9" dirty="0">
                <a:latin typeface="Kruti Dev 010"/>
                <a:cs typeface="Kruti Dev 010"/>
              </a:rPr>
              <a:t> d</a:t>
            </a:r>
            <a:r>
              <a:rPr sz="1750" spc="4" dirty="0">
                <a:latin typeface="Kruti Dev 010"/>
                <a:cs typeface="Kruti Dev 010"/>
              </a:rPr>
              <a:t>k</a:t>
            </a:r>
            <a:r>
              <a:rPr sz="1750" dirty="0">
                <a:latin typeface="Kruti Dev 010"/>
                <a:cs typeface="Kruti Dev 010"/>
              </a:rPr>
              <a:t>s 2 </a:t>
            </a:r>
            <a:r>
              <a:rPr sz="1750" spc="4" dirty="0">
                <a:latin typeface="Kruti Dev 010"/>
                <a:cs typeface="Kruti Dev 010"/>
              </a:rPr>
              <a:t>f</a:t>
            </a:r>
            <a:r>
              <a:rPr sz="1750" dirty="0">
                <a:latin typeface="Kruti Dev 010"/>
                <a:cs typeface="Kruti Dev 010"/>
              </a:rPr>
              <a:t>nu</a:t>
            </a:r>
            <a:r>
              <a:rPr sz="1750" spc="9" dirty="0">
                <a:latin typeface="Kruti Dev 010"/>
                <a:cs typeface="Kruti Dev 010"/>
              </a:rPr>
              <a:t> </a:t>
            </a:r>
            <a:r>
              <a:rPr sz="1750" spc="-9" dirty="0">
                <a:latin typeface="Kruti Dev 010"/>
                <a:cs typeface="Kruti Dev 010"/>
              </a:rPr>
              <a:t>c</a:t>
            </a:r>
            <a:r>
              <a:rPr sz="1750" spc="4" dirty="0">
                <a:latin typeface="Kruti Dev 010"/>
                <a:cs typeface="Kruti Dev 010"/>
              </a:rPr>
              <a:t>k</a:t>
            </a:r>
            <a:r>
              <a:rPr sz="1750" dirty="0">
                <a:latin typeface="Kruti Dev 010"/>
                <a:cs typeface="Kruti Dev 010"/>
              </a:rPr>
              <a:t>n</a:t>
            </a:r>
            <a:r>
              <a:rPr sz="1750" spc="9" dirty="0">
                <a:latin typeface="Kruti Dev 010"/>
                <a:cs typeface="Kruti Dev 010"/>
              </a:rPr>
              <a:t> </a:t>
            </a:r>
            <a:r>
              <a:rPr sz="1750" spc="-9" dirty="0">
                <a:latin typeface="Kruti Dev 010"/>
                <a:cs typeface="Kruti Dev 010"/>
              </a:rPr>
              <a:t>iq</a:t>
            </a:r>
            <a:r>
              <a:rPr sz="1750" dirty="0">
                <a:latin typeface="Kruti Dev 010"/>
                <a:cs typeface="Kruti Dev 010"/>
              </a:rPr>
              <a:t>u%</a:t>
            </a:r>
            <a:r>
              <a:rPr sz="1750" spc="24" dirty="0">
                <a:latin typeface="Kruti Dev 010"/>
                <a:cs typeface="Kruti Dev 010"/>
              </a:rPr>
              <a:t> </a:t>
            </a:r>
            <a:r>
              <a:rPr sz="1750" dirty="0">
                <a:latin typeface="Kruti Dev 010"/>
                <a:cs typeface="Kruti Dev 010"/>
              </a:rPr>
              <a:t>H</a:t>
            </a:r>
            <a:r>
              <a:rPr sz="1750" spc="4" dirty="0">
                <a:latin typeface="Kruti Dev 010"/>
                <a:cs typeface="Kruti Dev 010"/>
              </a:rPr>
              <a:t>k</a:t>
            </a:r>
            <a:r>
              <a:rPr sz="1750" spc="-4" dirty="0">
                <a:latin typeface="Kruti Dev 010"/>
                <a:cs typeface="Kruti Dev 010"/>
              </a:rPr>
              <a:t>sa</a:t>
            </a:r>
            <a:r>
              <a:rPr sz="1750" dirty="0">
                <a:latin typeface="Kruti Dev 010"/>
                <a:cs typeface="Kruti Dev 010"/>
              </a:rPr>
              <a:t>V</a:t>
            </a:r>
            <a:r>
              <a:rPr sz="1750" spc="9" dirty="0">
                <a:latin typeface="Kruti Dev 010"/>
                <a:cs typeface="Kruti Dev 010"/>
              </a:rPr>
              <a:t> </a:t>
            </a:r>
            <a:r>
              <a:rPr sz="1750" spc="-9" dirty="0">
                <a:latin typeface="Kruti Dev 010"/>
                <a:cs typeface="Kruti Dev 010"/>
              </a:rPr>
              <a:t>d</a:t>
            </a:r>
            <a:r>
              <a:rPr sz="1750" dirty="0">
                <a:latin typeface="Kruti Dev 010"/>
                <a:cs typeface="Kruti Dev 010"/>
              </a:rPr>
              <a:t>s </a:t>
            </a:r>
            <a:r>
              <a:rPr sz="1750" spc="4" dirty="0">
                <a:latin typeface="Kruti Dev 010"/>
                <a:cs typeface="Kruti Dev 010"/>
              </a:rPr>
              <a:t>f</a:t>
            </a:r>
            <a:r>
              <a:rPr sz="1750" dirty="0">
                <a:latin typeface="Kruti Dev 010"/>
                <a:cs typeface="Kruti Dev 010"/>
              </a:rPr>
              <a:t>y, </a:t>
            </a:r>
            <a:r>
              <a:rPr sz="1750" spc="-9" dirty="0">
                <a:latin typeface="Kruti Dev 010"/>
                <a:cs typeface="Kruti Dev 010"/>
              </a:rPr>
              <a:t>cq</a:t>
            </a:r>
            <a:r>
              <a:rPr sz="1750" dirty="0">
                <a:latin typeface="Kruti Dev 010"/>
                <a:cs typeface="Kruti Dev 010"/>
              </a:rPr>
              <a:t>y</a:t>
            </a:r>
            <a:r>
              <a:rPr sz="1750" spc="9" dirty="0">
                <a:latin typeface="Kruti Dev 010"/>
                <a:cs typeface="Kruti Dev 010"/>
              </a:rPr>
              <a:t>k</a:t>
            </a:r>
            <a:r>
              <a:rPr sz="1750" dirty="0">
                <a:latin typeface="Kruti Dev 010"/>
                <a:cs typeface="Kruti Dev 010"/>
              </a:rPr>
              <a:t>,</a:t>
            </a:r>
            <a:endParaRPr sz="1750">
              <a:latin typeface="Kruti Dev 010"/>
              <a:cs typeface="Kruti Dev 010"/>
            </a:endParaRPr>
          </a:p>
        </p:txBody>
      </p:sp>
      <p:sp>
        <p:nvSpPr>
          <p:cNvPr id="5221" name="object 2"/>
          <p:cNvSpPr txBox="1">
            <a:spLocks noChangeArrowheads="1"/>
          </p:cNvSpPr>
          <p:nvPr/>
        </p:nvSpPr>
        <p:spPr bwMode="auto">
          <a:xfrm>
            <a:off x="1350963" y="966788"/>
            <a:ext cx="833596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089275" algn="ctr">
              <a:lnSpc>
                <a:spcPct val="87000"/>
              </a:lnSpc>
              <a:spcBef>
                <a:spcPts val="300"/>
              </a:spcBef>
            </a:pPr>
            <a:r>
              <a:rPr lang="en-US" sz="2800">
                <a:latin typeface="Kruti Dev 010" pitchFamily="2" charset="0"/>
              </a:rPr>
              <a:t>nLr gsrq Ikjke'kZ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15"/>
          <p:cNvSpPr>
            <a:spLocks/>
          </p:cNvSpPr>
          <p:nvPr/>
        </p:nvSpPr>
        <p:spPr bwMode="auto">
          <a:xfrm>
            <a:off x="0" y="6754813"/>
            <a:ext cx="10691813" cy="30162"/>
          </a:xfrm>
          <a:custGeom>
            <a:avLst/>
            <a:gdLst>
              <a:gd name="T0" fmla="*/ 0 w 10692384"/>
              <a:gd name="T1" fmla="*/ 29848 h 30479"/>
              <a:gd name="T2" fmla="*/ 10691237 w 10692384"/>
              <a:gd name="T3" fmla="*/ 29848 h 30479"/>
              <a:gd name="T4" fmla="*/ 10691237 w 10692384"/>
              <a:gd name="T5" fmla="*/ 0 h 30479"/>
              <a:gd name="T6" fmla="*/ 0 w 10692384"/>
              <a:gd name="T7" fmla="*/ 0 h 30479"/>
              <a:gd name="T8" fmla="*/ 0 w 10692384"/>
              <a:gd name="T9" fmla="*/ 29848 h 30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384"/>
              <a:gd name="T16" fmla="*/ 0 h 30479"/>
              <a:gd name="T17" fmla="*/ 10692384 w 10692384"/>
              <a:gd name="T18" fmla="*/ 30479 h 304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384" h="30479">
                <a:moveTo>
                  <a:pt x="0" y="30479"/>
                </a:moveTo>
                <a:lnTo>
                  <a:pt x="10692384" y="30479"/>
                </a:lnTo>
                <a:lnTo>
                  <a:pt x="10692384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7" name="object 16"/>
          <p:cNvSpPr>
            <a:spLocks/>
          </p:cNvSpPr>
          <p:nvPr/>
        </p:nvSpPr>
        <p:spPr bwMode="auto">
          <a:xfrm>
            <a:off x="-6350" y="1338263"/>
            <a:ext cx="10704513" cy="752475"/>
          </a:xfrm>
          <a:custGeom>
            <a:avLst/>
            <a:gdLst>
              <a:gd name="T0" fmla="*/ 10698353 w 10704576"/>
              <a:gd name="T1" fmla="*/ 0 h 752856"/>
              <a:gd name="T2" fmla="*/ 6096 w 10704576"/>
              <a:gd name="T3" fmla="*/ 0 h 752856"/>
              <a:gd name="T4" fmla="*/ 6096 w 10704576"/>
              <a:gd name="T5" fmla="*/ 752094 h 752856"/>
              <a:gd name="T6" fmla="*/ 10698353 w 10704576"/>
              <a:gd name="T7" fmla="*/ 752094 h 752856"/>
              <a:gd name="T8" fmla="*/ 10698353 w 10704576"/>
              <a:gd name="T9" fmla="*/ 0 h 7528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52856"/>
              <a:gd name="T17" fmla="*/ 10704576 w 10704576"/>
              <a:gd name="T18" fmla="*/ 752856 h 7528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52856">
                <a:moveTo>
                  <a:pt x="10698480" y="0"/>
                </a:moveTo>
                <a:lnTo>
                  <a:pt x="6096" y="0"/>
                </a:lnTo>
                <a:lnTo>
                  <a:pt x="6096" y="752856"/>
                </a:lnTo>
                <a:lnTo>
                  <a:pt x="10698480" y="752856"/>
                </a:lnTo>
                <a:lnTo>
                  <a:pt x="10698480" y="0"/>
                </a:lnTo>
                <a:close/>
              </a:path>
            </a:pathLst>
          </a:custGeom>
          <a:solidFill>
            <a:srgbClr val="FDFDF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8" name="object 18"/>
          <p:cNvSpPr>
            <a:spLocks/>
          </p:cNvSpPr>
          <p:nvPr/>
        </p:nvSpPr>
        <p:spPr bwMode="auto">
          <a:xfrm>
            <a:off x="0" y="2090738"/>
            <a:ext cx="1136650" cy="754062"/>
          </a:xfrm>
          <a:custGeom>
            <a:avLst/>
            <a:gdLst>
              <a:gd name="T0" fmla="*/ 0 w 1136904"/>
              <a:gd name="T1" fmla="*/ 755271 h 752855"/>
              <a:gd name="T2" fmla="*/ 1136396 w 1136904"/>
              <a:gd name="T3" fmla="*/ 755271 h 752855"/>
              <a:gd name="T4" fmla="*/ 1136396 w 1136904"/>
              <a:gd name="T5" fmla="*/ 0 h 752855"/>
              <a:gd name="T6" fmla="*/ 0 w 1136904"/>
              <a:gd name="T7" fmla="*/ 0 h 752855"/>
              <a:gd name="T8" fmla="*/ 0 w 1136904"/>
              <a:gd name="T9" fmla="*/ 755271 h 7528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6904"/>
              <a:gd name="T16" fmla="*/ 0 h 752855"/>
              <a:gd name="T17" fmla="*/ 1136904 w 1136904"/>
              <a:gd name="T18" fmla="*/ 752855 h 7528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6904" h="752855">
                <a:moveTo>
                  <a:pt x="0" y="752855"/>
                </a:moveTo>
                <a:lnTo>
                  <a:pt x="1136904" y="752855"/>
                </a:lnTo>
                <a:lnTo>
                  <a:pt x="1136904" y="0"/>
                </a:lnTo>
                <a:lnTo>
                  <a:pt x="0" y="0"/>
                </a:lnTo>
                <a:lnTo>
                  <a:pt x="0" y="752855"/>
                </a:lnTo>
                <a:close/>
              </a:path>
            </a:pathLst>
          </a:custGeom>
          <a:solidFill>
            <a:srgbClr val="FCFCF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9" name="object 19"/>
          <p:cNvSpPr>
            <a:spLocks/>
          </p:cNvSpPr>
          <p:nvPr/>
        </p:nvSpPr>
        <p:spPr bwMode="auto">
          <a:xfrm>
            <a:off x="-6350" y="2844800"/>
            <a:ext cx="10704513" cy="752475"/>
          </a:xfrm>
          <a:custGeom>
            <a:avLst/>
            <a:gdLst>
              <a:gd name="T0" fmla="*/ 10698353 w 10704576"/>
              <a:gd name="T1" fmla="*/ 0 h 752856"/>
              <a:gd name="T2" fmla="*/ 6096 w 10704576"/>
              <a:gd name="T3" fmla="*/ 0 h 752856"/>
              <a:gd name="T4" fmla="*/ 6096 w 10704576"/>
              <a:gd name="T5" fmla="*/ 752094 h 752856"/>
              <a:gd name="T6" fmla="*/ 10698353 w 10704576"/>
              <a:gd name="T7" fmla="*/ 752094 h 752856"/>
              <a:gd name="T8" fmla="*/ 10698353 w 10704576"/>
              <a:gd name="T9" fmla="*/ 0 h 7528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52856"/>
              <a:gd name="T17" fmla="*/ 10704576 w 10704576"/>
              <a:gd name="T18" fmla="*/ 752856 h 7528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52856">
                <a:moveTo>
                  <a:pt x="10698480" y="0"/>
                </a:moveTo>
                <a:lnTo>
                  <a:pt x="6096" y="0"/>
                </a:lnTo>
                <a:lnTo>
                  <a:pt x="6096" y="752856"/>
                </a:lnTo>
                <a:lnTo>
                  <a:pt x="10698480" y="752856"/>
                </a:lnTo>
                <a:lnTo>
                  <a:pt x="10698480" y="0"/>
                </a:lnTo>
                <a:close/>
              </a:path>
            </a:pathLst>
          </a:custGeom>
          <a:solidFill>
            <a:srgbClr val="FBFBF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0" name="object 20"/>
          <p:cNvSpPr>
            <a:spLocks/>
          </p:cNvSpPr>
          <p:nvPr/>
        </p:nvSpPr>
        <p:spPr bwMode="auto">
          <a:xfrm>
            <a:off x="9582150" y="3597275"/>
            <a:ext cx="1109663" cy="222250"/>
          </a:xfrm>
          <a:custGeom>
            <a:avLst/>
            <a:gdLst>
              <a:gd name="T0" fmla="*/ 0 w 1109471"/>
              <a:gd name="T1" fmla="*/ 221997 h 222503"/>
              <a:gd name="T2" fmla="*/ 1109855 w 1109471"/>
              <a:gd name="T3" fmla="*/ 221997 h 222503"/>
              <a:gd name="T4" fmla="*/ 1109855 w 1109471"/>
              <a:gd name="T5" fmla="*/ 0 h 222503"/>
              <a:gd name="T6" fmla="*/ 0 w 1109471"/>
              <a:gd name="T7" fmla="*/ 0 h 222503"/>
              <a:gd name="T8" fmla="*/ 0 w 1109471"/>
              <a:gd name="T9" fmla="*/ 221997 h 2225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9471"/>
              <a:gd name="T16" fmla="*/ 0 h 222503"/>
              <a:gd name="T17" fmla="*/ 1109471 w 1109471"/>
              <a:gd name="T18" fmla="*/ 222503 h 2225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9471" h="222503">
                <a:moveTo>
                  <a:pt x="0" y="222503"/>
                </a:moveTo>
                <a:lnTo>
                  <a:pt x="1109471" y="222503"/>
                </a:lnTo>
                <a:lnTo>
                  <a:pt x="1109471" y="0"/>
                </a:lnTo>
                <a:lnTo>
                  <a:pt x="0" y="0"/>
                </a:lnTo>
                <a:lnTo>
                  <a:pt x="0" y="222503"/>
                </a:lnTo>
                <a:close/>
              </a:path>
            </a:pathLst>
          </a:custGeom>
          <a:solidFill>
            <a:srgbClr val="FAFAF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1" name="object 21"/>
          <p:cNvSpPr>
            <a:spLocks/>
          </p:cNvSpPr>
          <p:nvPr/>
        </p:nvSpPr>
        <p:spPr bwMode="auto">
          <a:xfrm>
            <a:off x="0" y="3597275"/>
            <a:ext cx="1136650" cy="222250"/>
          </a:xfrm>
          <a:custGeom>
            <a:avLst/>
            <a:gdLst>
              <a:gd name="T0" fmla="*/ 0 w 1136904"/>
              <a:gd name="T1" fmla="*/ 221997 h 222503"/>
              <a:gd name="T2" fmla="*/ 1136396 w 1136904"/>
              <a:gd name="T3" fmla="*/ 221997 h 222503"/>
              <a:gd name="T4" fmla="*/ 1136396 w 1136904"/>
              <a:gd name="T5" fmla="*/ 0 h 222503"/>
              <a:gd name="T6" fmla="*/ 0 w 1136904"/>
              <a:gd name="T7" fmla="*/ 0 h 222503"/>
              <a:gd name="T8" fmla="*/ 0 w 1136904"/>
              <a:gd name="T9" fmla="*/ 221997 h 2225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6904"/>
              <a:gd name="T16" fmla="*/ 0 h 222503"/>
              <a:gd name="T17" fmla="*/ 1136904 w 1136904"/>
              <a:gd name="T18" fmla="*/ 222503 h 2225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6904" h="222503">
                <a:moveTo>
                  <a:pt x="0" y="222503"/>
                </a:moveTo>
                <a:lnTo>
                  <a:pt x="1136904" y="222503"/>
                </a:lnTo>
                <a:lnTo>
                  <a:pt x="1136904" y="0"/>
                </a:lnTo>
                <a:lnTo>
                  <a:pt x="0" y="0"/>
                </a:lnTo>
                <a:lnTo>
                  <a:pt x="0" y="222503"/>
                </a:lnTo>
                <a:close/>
              </a:path>
            </a:pathLst>
          </a:custGeom>
          <a:solidFill>
            <a:srgbClr val="FAFAF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2" name="object 22"/>
          <p:cNvSpPr>
            <a:spLocks/>
          </p:cNvSpPr>
          <p:nvPr/>
        </p:nvSpPr>
        <p:spPr bwMode="auto">
          <a:xfrm>
            <a:off x="9582150" y="3819525"/>
            <a:ext cx="1109663" cy="76200"/>
          </a:xfrm>
          <a:custGeom>
            <a:avLst/>
            <a:gdLst>
              <a:gd name="T0" fmla="*/ 0 w 1109471"/>
              <a:gd name="T1" fmla="*/ 76200 h 76200"/>
              <a:gd name="T2" fmla="*/ 1109855 w 1109471"/>
              <a:gd name="T3" fmla="*/ 76200 h 76200"/>
              <a:gd name="T4" fmla="*/ 1109855 w 1109471"/>
              <a:gd name="T5" fmla="*/ 0 h 76200"/>
              <a:gd name="T6" fmla="*/ 0 w 1109471"/>
              <a:gd name="T7" fmla="*/ 0 h 76200"/>
              <a:gd name="T8" fmla="*/ 0 w 1109471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9471"/>
              <a:gd name="T16" fmla="*/ 0 h 76200"/>
              <a:gd name="T17" fmla="*/ 1109471 w 1109471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9471" h="76200">
                <a:moveTo>
                  <a:pt x="0" y="76200"/>
                </a:moveTo>
                <a:lnTo>
                  <a:pt x="1109471" y="76200"/>
                </a:lnTo>
                <a:lnTo>
                  <a:pt x="1109471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9F9F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3" name="object 23"/>
          <p:cNvSpPr>
            <a:spLocks/>
          </p:cNvSpPr>
          <p:nvPr/>
        </p:nvSpPr>
        <p:spPr bwMode="auto">
          <a:xfrm>
            <a:off x="0" y="3819525"/>
            <a:ext cx="1136650" cy="76200"/>
          </a:xfrm>
          <a:custGeom>
            <a:avLst/>
            <a:gdLst>
              <a:gd name="T0" fmla="*/ 0 w 1136904"/>
              <a:gd name="T1" fmla="*/ 76200 h 76200"/>
              <a:gd name="T2" fmla="*/ 1136396 w 1136904"/>
              <a:gd name="T3" fmla="*/ 76200 h 76200"/>
              <a:gd name="T4" fmla="*/ 1136396 w 1136904"/>
              <a:gd name="T5" fmla="*/ 0 h 76200"/>
              <a:gd name="T6" fmla="*/ 0 w 1136904"/>
              <a:gd name="T7" fmla="*/ 0 h 76200"/>
              <a:gd name="T8" fmla="*/ 0 w 1136904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6904"/>
              <a:gd name="T16" fmla="*/ 0 h 76200"/>
              <a:gd name="T17" fmla="*/ 1136904 w 1136904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6904" h="76200">
                <a:moveTo>
                  <a:pt x="0" y="76200"/>
                </a:moveTo>
                <a:lnTo>
                  <a:pt x="1136904" y="76200"/>
                </a:lnTo>
                <a:lnTo>
                  <a:pt x="1136904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9F9F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4" name="object 24"/>
          <p:cNvSpPr>
            <a:spLocks/>
          </p:cNvSpPr>
          <p:nvPr/>
        </p:nvSpPr>
        <p:spPr bwMode="auto">
          <a:xfrm>
            <a:off x="9582150" y="3895725"/>
            <a:ext cx="1109663" cy="76200"/>
          </a:xfrm>
          <a:custGeom>
            <a:avLst/>
            <a:gdLst>
              <a:gd name="T0" fmla="*/ 0 w 1109471"/>
              <a:gd name="T1" fmla="*/ 76200 h 76200"/>
              <a:gd name="T2" fmla="*/ 1109855 w 1109471"/>
              <a:gd name="T3" fmla="*/ 76200 h 76200"/>
              <a:gd name="T4" fmla="*/ 1109855 w 1109471"/>
              <a:gd name="T5" fmla="*/ 0 h 76200"/>
              <a:gd name="T6" fmla="*/ 0 w 1109471"/>
              <a:gd name="T7" fmla="*/ 0 h 76200"/>
              <a:gd name="T8" fmla="*/ 0 w 1109471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9471"/>
              <a:gd name="T16" fmla="*/ 0 h 76200"/>
              <a:gd name="T17" fmla="*/ 1109471 w 1109471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9471" h="76200">
                <a:moveTo>
                  <a:pt x="0" y="76200"/>
                </a:moveTo>
                <a:lnTo>
                  <a:pt x="1109471" y="76200"/>
                </a:lnTo>
                <a:lnTo>
                  <a:pt x="1109471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8F8F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5" name="object 25"/>
          <p:cNvSpPr>
            <a:spLocks/>
          </p:cNvSpPr>
          <p:nvPr/>
        </p:nvSpPr>
        <p:spPr bwMode="auto">
          <a:xfrm>
            <a:off x="0" y="3895725"/>
            <a:ext cx="1136650" cy="76200"/>
          </a:xfrm>
          <a:custGeom>
            <a:avLst/>
            <a:gdLst>
              <a:gd name="T0" fmla="*/ 0 w 1136904"/>
              <a:gd name="T1" fmla="*/ 76200 h 76200"/>
              <a:gd name="T2" fmla="*/ 1136396 w 1136904"/>
              <a:gd name="T3" fmla="*/ 76200 h 76200"/>
              <a:gd name="T4" fmla="*/ 1136396 w 1136904"/>
              <a:gd name="T5" fmla="*/ 0 h 76200"/>
              <a:gd name="T6" fmla="*/ 0 w 1136904"/>
              <a:gd name="T7" fmla="*/ 0 h 76200"/>
              <a:gd name="T8" fmla="*/ 0 w 1136904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6904"/>
              <a:gd name="T16" fmla="*/ 0 h 76200"/>
              <a:gd name="T17" fmla="*/ 1136904 w 1136904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6904" h="76200">
                <a:moveTo>
                  <a:pt x="0" y="76200"/>
                </a:moveTo>
                <a:lnTo>
                  <a:pt x="1136904" y="76200"/>
                </a:lnTo>
                <a:lnTo>
                  <a:pt x="1136904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8F8F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6" name="object 26"/>
          <p:cNvSpPr>
            <a:spLocks/>
          </p:cNvSpPr>
          <p:nvPr/>
        </p:nvSpPr>
        <p:spPr bwMode="auto">
          <a:xfrm>
            <a:off x="9582150" y="3971925"/>
            <a:ext cx="1109663" cy="76200"/>
          </a:xfrm>
          <a:custGeom>
            <a:avLst/>
            <a:gdLst>
              <a:gd name="T0" fmla="*/ 0 w 1109471"/>
              <a:gd name="T1" fmla="*/ 76200 h 76200"/>
              <a:gd name="T2" fmla="*/ 1109855 w 1109471"/>
              <a:gd name="T3" fmla="*/ 76200 h 76200"/>
              <a:gd name="T4" fmla="*/ 1109855 w 1109471"/>
              <a:gd name="T5" fmla="*/ 0 h 76200"/>
              <a:gd name="T6" fmla="*/ 0 w 1109471"/>
              <a:gd name="T7" fmla="*/ 0 h 76200"/>
              <a:gd name="T8" fmla="*/ 0 w 1109471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9471"/>
              <a:gd name="T16" fmla="*/ 0 h 76200"/>
              <a:gd name="T17" fmla="*/ 1109471 w 1109471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9471" h="76200">
                <a:moveTo>
                  <a:pt x="0" y="76200"/>
                </a:moveTo>
                <a:lnTo>
                  <a:pt x="1109471" y="76200"/>
                </a:lnTo>
                <a:lnTo>
                  <a:pt x="1109471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7F7F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7" name="object 27"/>
          <p:cNvSpPr>
            <a:spLocks/>
          </p:cNvSpPr>
          <p:nvPr/>
        </p:nvSpPr>
        <p:spPr bwMode="auto">
          <a:xfrm>
            <a:off x="0" y="3971925"/>
            <a:ext cx="1136650" cy="76200"/>
          </a:xfrm>
          <a:custGeom>
            <a:avLst/>
            <a:gdLst>
              <a:gd name="T0" fmla="*/ 0 w 1136904"/>
              <a:gd name="T1" fmla="*/ 76200 h 76200"/>
              <a:gd name="T2" fmla="*/ 1136396 w 1136904"/>
              <a:gd name="T3" fmla="*/ 76200 h 76200"/>
              <a:gd name="T4" fmla="*/ 1136396 w 1136904"/>
              <a:gd name="T5" fmla="*/ 0 h 76200"/>
              <a:gd name="T6" fmla="*/ 0 w 1136904"/>
              <a:gd name="T7" fmla="*/ 0 h 76200"/>
              <a:gd name="T8" fmla="*/ 0 w 1136904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6904"/>
              <a:gd name="T16" fmla="*/ 0 h 76200"/>
              <a:gd name="T17" fmla="*/ 1136904 w 1136904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6904" h="76200">
                <a:moveTo>
                  <a:pt x="0" y="76200"/>
                </a:moveTo>
                <a:lnTo>
                  <a:pt x="1136904" y="76200"/>
                </a:lnTo>
                <a:lnTo>
                  <a:pt x="1136904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7F7F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8" name="object 28"/>
          <p:cNvSpPr>
            <a:spLocks/>
          </p:cNvSpPr>
          <p:nvPr/>
        </p:nvSpPr>
        <p:spPr bwMode="auto">
          <a:xfrm>
            <a:off x="9582150" y="4048125"/>
            <a:ext cx="1109663" cy="73025"/>
          </a:xfrm>
          <a:custGeom>
            <a:avLst/>
            <a:gdLst>
              <a:gd name="T0" fmla="*/ 0 w 1109471"/>
              <a:gd name="T1" fmla="*/ 72899 h 73151"/>
              <a:gd name="T2" fmla="*/ 1109855 w 1109471"/>
              <a:gd name="T3" fmla="*/ 72899 h 73151"/>
              <a:gd name="T4" fmla="*/ 1109855 w 1109471"/>
              <a:gd name="T5" fmla="*/ 0 h 73151"/>
              <a:gd name="T6" fmla="*/ 0 w 1109471"/>
              <a:gd name="T7" fmla="*/ 0 h 73151"/>
              <a:gd name="T8" fmla="*/ 0 w 1109471"/>
              <a:gd name="T9" fmla="*/ 72899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9471"/>
              <a:gd name="T16" fmla="*/ 0 h 73151"/>
              <a:gd name="T17" fmla="*/ 1109471 w 1109471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9471" h="73151">
                <a:moveTo>
                  <a:pt x="0" y="73151"/>
                </a:moveTo>
                <a:lnTo>
                  <a:pt x="1109471" y="73151"/>
                </a:lnTo>
                <a:lnTo>
                  <a:pt x="1109471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F6F6F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9" name="object 29"/>
          <p:cNvSpPr>
            <a:spLocks/>
          </p:cNvSpPr>
          <p:nvPr/>
        </p:nvSpPr>
        <p:spPr bwMode="auto">
          <a:xfrm>
            <a:off x="0" y="4048125"/>
            <a:ext cx="1136650" cy="73025"/>
          </a:xfrm>
          <a:custGeom>
            <a:avLst/>
            <a:gdLst>
              <a:gd name="T0" fmla="*/ 0 w 1136904"/>
              <a:gd name="T1" fmla="*/ 72899 h 73151"/>
              <a:gd name="T2" fmla="*/ 1136396 w 1136904"/>
              <a:gd name="T3" fmla="*/ 72899 h 73151"/>
              <a:gd name="T4" fmla="*/ 1136396 w 1136904"/>
              <a:gd name="T5" fmla="*/ 0 h 73151"/>
              <a:gd name="T6" fmla="*/ 0 w 1136904"/>
              <a:gd name="T7" fmla="*/ 0 h 73151"/>
              <a:gd name="T8" fmla="*/ 0 w 1136904"/>
              <a:gd name="T9" fmla="*/ 72899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6904"/>
              <a:gd name="T16" fmla="*/ 0 h 73151"/>
              <a:gd name="T17" fmla="*/ 1136904 w 1136904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6904" h="73151">
                <a:moveTo>
                  <a:pt x="0" y="73151"/>
                </a:moveTo>
                <a:lnTo>
                  <a:pt x="1136904" y="73151"/>
                </a:lnTo>
                <a:lnTo>
                  <a:pt x="1136904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F6F6F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60" name="object 30"/>
          <p:cNvSpPr>
            <a:spLocks/>
          </p:cNvSpPr>
          <p:nvPr/>
        </p:nvSpPr>
        <p:spPr bwMode="auto">
          <a:xfrm>
            <a:off x="9582150" y="4121150"/>
            <a:ext cx="1109663" cy="69850"/>
          </a:xfrm>
          <a:custGeom>
            <a:avLst/>
            <a:gdLst>
              <a:gd name="T0" fmla="*/ 0 w 1109471"/>
              <a:gd name="T1" fmla="*/ 69598 h 70103"/>
              <a:gd name="T2" fmla="*/ 1109855 w 1109471"/>
              <a:gd name="T3" fmla="*/ 69598 h 70103"/>
              <a:gd name="T4" fmla="*/ 1109855 w 1109471"/>
              <a:gd name="T5" fmla="*/ 0 h 70103"/>
              <a:gd name="T6" fmla="*/ 0 w 1109471"/>
              <a:gd name="T7" fmla="*/ 0 h 70103"/>
              <a:gd name="T8" fmla="*/ 0 w 1109471"/>
              <a:gd name="T9" fmla="*/ 69598 h 701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9471"/>
              <a:gd name="T16" fmla="*/ 0 h 70103"/>
              <a:gd name="T17" fmla="*/ 1109471 w 1109471"/>
              <a:gd name="T18" fmla="*/ 70103 h 701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9471" h="70103">
                <a:moveTo>
                  <a:pt x="0" y="70103"/>
                </a:moveTo>
                <a:lnTo>
                  <a:pt x="1109471" y="70103"/>
                </a:lnTo>
                <a:lnTo>
                  <a:pt x="1109471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solidFill>
            <a:srgbClr val="F5F5F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61" name="object 31"/>
          <p:cNvSpPr>
            <a:spLocks/>
          </p:cNvSpPr>
          <p:nvPr/>
        </p:nvSpPr>
        <p:spPr bwMode="auto">
          <a:xfrm>
            <a:off x="0" y="4121150"/>
            <a:ext cx="1136650" cy="69850"/>
          </a:xfrm>
          <a:custGeom>
            <a:avLst/>
            <a:gdLst>
              <a:gd name="T0" fmla="*/ 0 w 1136904"/>
              <a:gd name="T1" fmla="*/ 69598 h 70103"/>
              <a:gd name="T2" fmla="*/ 1136396 w 1136904"/>
              <a:gd name="T3" fmla="*/ 69598 h 70103"/>
              <a:gd name="T4" fmla="*/ 1136396 w 1136904"/>
              <a:gd name="T5" fmla="*/ 0 h 70103"/>
              <a:gd name="T6" fmla="*/ 0 w 1136904"/>
              <a:gd name="T7" fmla="*/ 0 h 70103"/>
              <a:gd name="T8" fmla="*/ 0 w 1136904"/>
              <a:gd name="T9" fmla="*/ 69598 h 701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6904"/>
              <a:gd name="T16" fmla="*/ 0 h 70103"/>
              <a:gd name="T17" fmla="*/ 1136904 w 1136904"/>
              <a:gd name="T18" fmla="*/ 70103 h 701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6904" h="70103">
                <a:moveTo>
                  <a:pt x="0" y="70103"/>
                </a:moveTo>
                <a:lnTo>
                  <a:pt x="1136904" y="70103"/>
                </a:lnTo>
                <a:lnTo>
                  <a:pt x="1136904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solidFill>
            <a:srgbClr val="F5F5F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62" name="object 32"/>
          <p:cNvSpPr>
            <a:spLocks/>
          </p:cNvSpPr>
          <p:nvPr/>
        </p:nvSpPr>
        <p:spPr bwMode="auto">
          <a:xfrm>
            <a:off x="9582150" y="4191000"/>
            <a:ext cx="1109663" cy="65088"/>
          </a:xfrm>
          <a:custGeom>
            <a:avLst/>
            <a:gdLst>
              <a:gd name="T0" fmla="*/ 0 w 1109471"/>
              <a:gd name="T1" fmla="*/ 66187 h 64007"/>
              <a:gd name="T2" fmla="*/ 1109855 w 1109471"/>
              <a:gd name="T3" fmla="*/ 66187 h 64007"/>
              <a:gd name="T4" fmla="*/ 1109855 w 1109471"/>
              <a:gd name="T5" fmla="*/ 0 h 64007"/>
              <a:gd name="T6" fmla="*/ 0 w 1109471"/>
              <a:gd name="T7" fmla="*/ 0 h 64007"/>
              <a:gd name="T8" fmla="*/ 0 w 1109471"/>
              <a:gd name="T9" fmla="*/ 66187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9471"/>
              <a:gd name="T16" fmla="*/ 0 h 64007"/>
              <a:gd name="T17" fmla="*/ 1109471 w 1109471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9471" h="64007">
                <a:moveTo>
                  <a:pt x="0" y="64007"/>
                </a:moveTo>
                <a:lnTo>
                  <a:pt x="1109471" y="64007"/>
                </a:lnTo>
                <a:lnTo>
                  <a:pt x="1109471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F4F4F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63" name="object 33"/>
          <p:cNvSpPr>
            <a:spLocks/>
          </p:cNvSpPr>
          <p:nvPr/>
        </p:nvSpPr>
        <p:spPr bwMode="auto">
          <a:xfrm>
            <a:off x="0" y="4191000"/>
            <a:ext cx="1136650" cy="65088"/>
          </a:xfrm>
          <a:custGeom>
            <a:avLst/>
            <a:gdLst>
              <a:gd name="T0" fmla="*/ 0 w 1136904"/>
              <a:gd name="T1" fmla="*/ 66187 h 64007"/>
              <a:gd name="T2" fmla="*/ 1136396 w 1136904"/>
              <a:gd name="T3" fmla="*/ 66187 h 64007"/>
              <a:gd name="T4" fmla="*/ 1136396 w 1136904"/>
              <a:gd name="T5" fmla="*/ 0 h 64007"/>
              <a:gd name="T6" fmla="*/ 0 w 1136904"/>
              <a:gd name="T7" fmla="*/ 0 h 64007"/>
              <a:gd name="T8" fmla="*/ 0 w 1136904"/>
              <a:gd name="T9" fmla="*/ 66187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6904"/>
              <a:gd name="T16" fmla="*/ 0 h 64007"/>
              <a:gd name="T17" fmla="*/ 1136904 w 1136904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6904" h="64007">
                <a:moveTo>
                  <a:pt x="0" y="64007"/>
                </a:moveTo>
                <a:lnTo>
                  <a:pt x="1136904" y="64007"/>
                </a:lnTo>
                <a:lnTo>
                  <a:pt x="1136904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F4F4F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64" name="object 34"/>
          <p:cNvSpPr>
            <a:spLocks/>
          </p:cNvSpPr>
          <p:nvPr/>
        </p:nvSpPr>
        <p:spPr bwMode="auto">
          <a:xfrm>
            <a:off x="9582150" y="4256088"/>
            <a:ext cx="1109663" cy="60325"/>
          </a:xfrm>
          <a:custGeom>
            <a:avLst/>
            <a:gdLst>
              <a:gd name="T0" fmla="*/ 0 w 1109471"/>
              <a:gd name="T1" fmla="*/ 59698 h 60959"/>
              <a:gd name="T2" fmla="*/ 1109855 w 1109471"/>
              <a:gd name="T3" fmla="*/ 59698 h 60959"/>
              <a:gd name="T4" fmla="*/ 1109855 w 1109471"/>
              <a:gd name="T5" fmla="*/ 0 h 60959"/>
              <a:gd name="T6" fmla="*/ 0 w 1109471"/>
              <a:gd name="T7" fmla="*/ 0 h 60959"/>
              <a:gd name="T8" fmla="*/ 0 w 1109471"/>
              <a:gd name="T9" fmla="*/ 59698 h 60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9471"/>
              <a:gd name="T16" fmla="*/ 0 h 60959"/>
              <a:gd name="T17" fmla="*/ 1109471 w 1109471"/>
              <a:gd name="T18" fmla="*/ 60959 h 609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9471" h="60959">
                <a:moveTo>
                  <a:pt x="0" y="60959"/>
                </a:moveTo>
                <a:lnTo>
                  <a:pt x="1109471" y="60959"/>
                </a:lnTo>
                <a:lnTo>
                  <a:pt x="1109471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F3F3F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65" name="object 35"/>
          <p:cNvSpPr>
            <a:spLocks/>
          </p:cNvSpPr>
          <p:nvPr/>
        </p:nvSpPr>
        <p:spPr bwMode="auto">
          <a:xfrm>
            <a:off x="0" y="4256088"/>
            <a:ext cx="1136650" cy="60325"/>
          </a:xfrm>
          <a:custGeom>
            <a:avLst/>
            <a:gdLst>
              <a:gd name="T0" fmla="*/ 0 w 1136904"/>
              <a:gd name="T1" fmla="*/ 59698 h 60959"/>
              <a:gd name="T2" fmla="*/ 1136396 w 1136904"/>
              <a:gd name="T3" fmla="*/ 59698 h 60959"/>
              <a:gd name="T4" fmla="*/ 1136396 w 1136904"/>
              <a:gd name="T5" fmla="*/ 0 h 60959"/>
              <a:gd name="T6" fmla="*/ 0 w 1136904"/>
              <a:gd name="T7" fmla="*/ 0 h 60959"/>
              <a:gd name="T8" fmla="*/ 0 w 1136904"/>
              <a:gd name="T9" fmla="*/ 59698 h 60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6904"/>
              <a:gd name="T16" fmla="*/ 0 h 60959"/>
              <a:gd name="T17" fmla="*/ 1136904 w 1136904"/>
              <a:gd name="T18" fmla="*/ 60959 h 609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6904" h="60959">
                <a:moveTo>
                  <a:pt x="0" y="60959"/>
                </a:moveTo>
                <a:lnTo>
                  <a:pt x="1136904" y="60959"/>
                </a:lnTo>
                <a:lnTo>
                  <a:pt x="1136904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F3F3F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66" name="object 36"/>
          <p:cNvSpPr>
            <a:spLocks/>
          </p:cNvSpPr>
          <p:nvPr/>
        </p:nvSpPr>
        <p:spPr bwMode="auto">
          <a:xfrm>
            <a:off x="9582150" y="4316413"/>
            <a:ext cx="1109663" cy="63500"/>
          </a:xfrm>
          <a:custGeom>
            <a:avLst/>
            <a:gdLst>
              <a:gd name="T0" fmla="*/ 0 w 1109471"/>
              <a:gd name="T1" fmla="*/ 62997 h 64007"/>
              <a:gd name="T2" fmla="*/ 1109855 w 1109471"/>
              <a:gd name="T3" fmla="*/ 62997 h 64007"/>
              <a:gd name="T4" fmla="*/ 1109855 w 1109471"/>
              <a:gd name="T5" fmla="*/ 0 h 64007"/>
              <a:gd name="T6" fmla="*/ 0 w 1109471"/>
              <a:gd name="T7" fmla="*/ 0 h 64007"/>
              <a:gd name="T8" fmla="*/ 0 w 1109471"/>
              <a:gd name="T9" fmla="*/ 62997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9471"/>
              <a:gd name="T16" fmla="*/ 0 h 64007"/>
              <a:gd name="T17" fmla="*/ 1109471 w 1109471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9471" h="64007">
                <a:moveTo>
                  <a:pt x="0" y="64007"/>
                </a:moveTo>
                <a:lnTo>
                  <a:pt x="1109471" y="64007"/>
                </a:lnTo>
                <a:lnTo>
                  <a:pt x="1109471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67" name="object 37"/>
          <p:cNvSpPr>
            <a:spLocks/>
          </p:cNvSpPr>
          <p:nvPr/>
        </p:nvSpPr>
        <p:spPr bwMode="auto">
          <a:xfrm>
            <a:off x="0" y="4316413"/>
            <a:ext cx="1136650" cy="63500"/>
          </a:xfrm>
          <a:custGeom>
            <a:avLst/>
            <a:gdLst>
              <a:gd name="T0" fmla="*/ 0 w 1136904"/>
              <a:gd name="T1" fmla="*/ 62997 h 64007"/>
              <a:gd name="T2" fmla="*/ 1136396 w 1136904"/>
              <a:gd name="T3" fmla="*/ 62997 h 64007"/>
              <a:gd name="T4" fmla="*/ 1136396 w 1136904"/>
              <a:gd name="T5" fmla="*/ 0 h 64007"/>
              <a:gd name="T6" fmla="*/ 0 w 1136904"/>
              <a:gd name="T7" fmla="*/ 0 h 64007"/>
              <a:gd name="T8" fmla="*/ 0 w 1136904"/>
              <a:gd name="T9" fmla="*/ 62997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6904"/>
              <a:gd name="T16" fmla="*/ 0 h 64007"/>
              <a:gd name="T17" fmla="*/ 1136904 w 1136904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6904" h="64007">
                <a:moveTo>
                  <a:pt x="0" y="64007"/>
                </a:moveTo>
                <a:lnTo>
                  <a:pt x="1136904" y="64007"/>
                </a:lnTo>
                <a:lnTo>
                  <a:pt x="1136904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68" name="object 38"/>
          <p:cNvSpPr>
            <a:spLocks/>
          </p:cNvSpPr>
          <p:nvPr/>
        </p:nvSpPr>
        <p:spPr bwMode="auto">
          <a:xfrm>
            <a:off x="9582150" y="4379913"/>
            <a:ext cx="1109663" cy="61912"/>
          </a:xfrm>
          <a:custGeom>
            <a:avLst/>
            <a:gdLst>
              <a:gd name="T0" fmla="*/ 0 w 1109471"/>
              <a:gd name="T1" fmla="*/ 62880 h 60959"/>
              <a:gd name="T2" fmla="*/ 1109855 w 1109471"/>
              <a:gd name="T3" fmla="*/ 62880 h 60959"/>
              <a:gd name="T4" fmla="*/ 1109855 w 1109471"/>
              <a:gd name="T5" fmla="*/ 0 h 60959"/>
              <a:gd name="T6" fmla="*/ 0 w 1109471"/>
              <a:gd name="T7" fmla="*/ 0 h 60959"/>
              <a:gd name="T8" fmla="*/ 0 w 1109471"/>
              <a:gd name="T9" fmla="*/ 62880 h 60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9471"/>
              <a:gd name="T16" fmla="*/ 0 h 60959"/>
              <a:gd name="T17" fmla="*/ 1109471 w 1109471"/>
              <a:gd name="T18" fmla="*/ 60959 h 609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9471" h="60959">
                <a:moveTo>
                  <a:pt x="0" y="60959"/>
                </a:moveTo>
                <a:lnTo>
                  <a:pt x="1109471" y="60959"/>
                </a:lnTo>
                <a:lnTo>
                  <a:pt x="1109471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69" name="object 39"/>
          <p:cNvSpPr>
            <a:spLocks/>
          </p:cNvSpPr>
          <p:nvPr/>
        </p:nvSpPr>
        <p:spPr bwMode="auto">
          <a:xfrm>
            <a:off x="0" y="4379913"/>
            <a:ext cx="1136650" cy="61912"/>
          </a:xfrm>
          <a:custGeom>
            <a:avLst/>
            <a:gdLst>
              <a:gd name="T0" fmla="*/ 0 w 1136904"/>
              <a:gd name="T1" fmla="*/ 62880 h 60959"/>
              <a:gd name="T2" fmla="*/ 1136396 w 1136904"/>
              <a:gd name="T3" fmla="*/ 62880 h 60959"/>
              <a:gd name="T4" fmla="*/ 1136396 w 1136904"/>
              <a:gd name="T5" fmla="*/ 0 h 60959"/>
              <a:gd name="T6" fmla="*/ 0 w 1136904"/>
              <a:gd name="T7" fmla="*/ 0 h 60959"/>
              <a:gd name="T8" fmla="*/ 0 w 1136904"/>
              <a:gd name="T9" fmla="*/ 62880 h 60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6904"/>
              <a:gd name="T16" fmla="*/ 0 h 60959"/>
              <a:gd name="T17" fmla="*/ 1136904 w 1136904"/>
              <a:gd name="T18" fmla="*/ 60959 h 609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6904" h="60959">
                <a:moveTo>
                  <a:pt x="0" y="60959"/>
                </a:moveTo>
                <a:lnTo>
                  <a:pt x="1136904" y="60959"/>
                </a:lnTo>
                <a:lnTo>
                  <a:pt x="1136904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70" name="object 40"/>
          <p:cNvSpPr>
            <a:spLocks/>
          </p:cNvSpPr>
          <p:nvPr/>
        </p:nvSpPr>
        <p:spPr bwMode="auto">
          <a:xfrm>
            <a:off x="9582150" y="4441825"/>
            <a:ext cx="1109663" cy="63500"/>
          </a:xfrm>
          <a:custGeom>
            <a:avLst/>
            <a:gdLst>
              <a:gd name="T0" fmla="*/ 0 w 1109471"/>
              <a:gd name="T1" fmla="*/ 62997 h 64007"/>
              <a:gd name="T2" fmla="*/ 1109855 w 1109471"/>
              <a:gd name="T3" fmla="*/ 62997 h 64007"/>
              <a:gd name="T4" fmla="*/ 1109855 w 1109471"/>
              <a:gd name="T5" fmla="*/ 0 h 64007"/>
              <a:gd name="T6" fmla="*/ 0 w 1109471"/>
              <a:gd name="T7" fmla="*/ 0 h 64007"/>
              <a:gd name="T8" fmla="*/ 0 w 1109471"/>
              <a:gd name="T9" fmla="*/ 62997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9471"/>
              <a:gd name="T16" fmla="*/ 0 h 64007"/>
              <a:gd name="T17" fmla="*/ 1109471 w 1109471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9471" h="64007">
                <a:moveTo>
                  <a:pt x="0" y="64007"/>
                </a:moveTo>
                <a:lnTo>
                  <a:pt x="1109471" y="64007"/>
                </a:lnTo>
                <a:lnTo>
                  <a:pt x="1109471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F0F0F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71" name="object 41"/>
          <p:cNvSpPr>
            <a:spLocks/>
          </p:cNvSpPr>
          <p:nvPr/>
        </p:nvSpPr>
        <p:spPr bwMode="auto">
          <a:xfrm>
            <a:off x="0" y="4441825"/>
            <a:ext cx="1136650" cy="63500"/>
          </a:xfrm>
          <a:custGeom>
            <a:avLst/>
            <a:gdLst>
              <a:gd name="T0" fmla="*/ 0 w 1136904"/>
              <a:gd name="T1" fmla="*/ 62997 h 64007"/>
              <a:gd name="T2" fmla="*/ 1136396 w 1136904"/>
              <a:gd name="T3" fmla="*/ 62997 h 64007"/>
              <a:gd name="T4" fmla="*/ 1136396 w 1136904"/>
              <a:gd name="T5" fmla="*/ 0 h 64007"/>
              <a:gd name="T6" fmla="*/ 0 w 1136904"/>
              <a:gd name="T7" fmla="*/ 0 h 64007"/>
              <a:gd name="T8" fmla="*/ 0 w 1136904"/>
              <a:gd name="T9" fmla="*/ 62997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6904"/>
              <a:gd name="T16" fmla="*/ 0 h 64007"/>
              <a:gd name="T17" fmla="*/ 1136904 w 1136904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6904" h="64007">
                <a:moveTo>
                  <a:pt x="0" y="64007"/>
                </a:moveTo>
                <a:lnTo>
                  <a:pt x="1136904" y="64007"/>
                </a:lnTo>
                <a:lnTo>
                  <a:pt x="1136904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F0F0F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72" name="object 42"/>
          <p:cNvSpPr>
            <a:spLocks/>
          </p:cNvSpPr>
          <p:nvPr/>
        </p:nvSpPr>
        <p:spPr bwMode="auto">
          <a:xfrm>
            <a:off x="9582150" y="4505325"/>
            <a:ext cx="1109663" cy="66675"/>
          </a:xfrm>
          <a:custGeom>
            <a:avLst/>
            <a:gdLst>
              <a:gd name="T0" fmla="*/ 0 w 1109471"/>
              <a:gd name="T1" fmla="*/ 66298 h 67054"/>
              <a:gd name="T2" fmla="*/ 1109855 w 1109471"/>
              <a:gd name="T3" fmla="*/ 66298 h 67054"/>
              <a:gd name="T4" fmla="*/ 1109855 w 1109471"/>
              <a:gd name="T5" fmla="*/ 0 h 67054"/>
              <a:gd name="T6" fmla="*/ 0 w 1109471"/>
              <a:gd name="T7" fmla="*/ 0 h 67054"/>
              <a:gd name="T8" fmla="*/ 0 w 1109471"/>
              <a:gd name="T9" fmla="*/ 66298 h 670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9471"/>
              <a:gd name="T16" fmla="*/ 0 h 67054"/>
              <a:gd name="T17" fmla="*/ 1109471 w 1109471"/>
              <a:gd name="T18" fmla="*/ 67054 h 670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9471" h="67054">
                <a:moveTo>
                  <a:pt x="0" y="67054"/>
                </a:moveTo>
                <a:lnTo>
                  <a:pt x="1109471" y="67054"/>
                </a:lnTo>
                <a:lnTo>
                  <a:pt x="1109471" y="0"/>
                </a:lnTo>
                <a:lnTo>
                  <a:pt x="0" y="0"/>
                </a:lnTo>
                <a:lnTo>
                  <a:pt x="0" y="67054"/>
                </a:lnTo>
                <a:close/>
              </a:path>
            </a:pathLst>
          </a:custGeom>
          <a:solidFill>
            <a:srgbClr val="EFEFE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73" name="object 43"/>
          <p:cNvSpPr>
            <a:spLocks/>
          </p:cNvSpPr>
          <p:nvPr/>
        </p:nvSpPr>
        <p:spPr bwMode="auto">
          <a:xfrm>
            <a:off x="0" y="4505325"/>
            <a:ext cx="1136650" cy="66675"/>
          </a:xfrm>
          <a:custGeom>
            <a:avLst/>
            <a:gdLst>
              <a:gd name="T0" fmla="*/ 0 w 1136904"/>
              <a:gd name="T1" fmla="*/ 66298 h 67054"/>
              <a:gd name="T2" fmla="*/ 1136396 w 1136904"/>
              <a:gd name="T3" fmla="*/ 66298 h 67054"/>
              <a:gd name="T4" fmla="*/ 1136396 w 1136904"/>
              <a:gd name="T5" fmla="*/ 0 h 67054"/>
              <a:gd name="T6" fmla="*/ 0 w 1136904"/>
              <a:gd name="T7" fmla="*/ 0 h 67054"/>
              <a:gd name="T8" fmla="*/ 0 w 1136904"/>
              <a:gd name="T9" fmla="*/ 66298 h 670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6904"/>
              <a:gd name="T16" fmla="*/ 0 h 67054"/>
              <a:gd name="T17" fmla="*/ 1136904 w 1136904"/>
              <a:gd name="T18" fmla="*/ 67054 h 670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6904" h="67054">
                <a:moveTo>
                  <a:pt x="0" y="67054"/>
                </a:moveTo>
                <a:lnTo>
                  <a:pt x="1136904" y="67054"/>
                </a:lnTo>
                <a:lnTo>
                  <a:pt x="1136904" y="0"/>
                </a:lnTo>
                <a:lnTo>
                  <a:pt x="0" y="0"/>
                </a:lnTo>
                <a:lnTo>
                  <a:pt x="0" y="67054"/>
                </a:lnTo>
                <a:close/>
              </a:path>
            </a:pathLst>
          </a:custGeom>
          <a:solidFill>
            <a:srgbClr val="EFEFE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74" name="object 44"/>
          <p:cNvSpPr>
            <a:spLocks/>
          </p:cNvSpPr>
          <p:nvPr/>
        </p:nvSpPr>
        <p:spPr bwMode="auto">
          <a:xfrm>
            <a:off x="9582150" y="4572000"/>
            <a:ext cx="1109663" cy="76200"/>
          </a:xfrm>
          <a:custGeom>
            <a:avLst/>
            <a:gdLst>
              <a:gd name="T0" fmla="*/ 0 w 1109471"/>
              <a:gd name="T1" fmla="*/ 76200 h 76200"/>
              <a:gd name="T2" fmla="*/ 1109855 w 1109471"/>
              <a:gd name="T3" fmla="*/ 76200 h 76200"/>
              <a:gd name="T4" fmla="*/ 1109855 w 1109471"/>
              <a:gd name="T5" fmla="*/ 0 h 76200"/>
              <a:gd name="T6" fmla="*/ 0 w 1109471"/>
              <a:gd name="T7" fmla="*/ 0 h 76200"/>
              <a:gd name="T8" fmla="*/ 0 w 1109471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9471"/>
              <a:gd name="T16" fmla="*/ 0 h 76200"/>
              <a:gd name="T17" fmla="*/ 1109471 w 1109471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9471" h="76200">
                <a:moveTo>
                  <a:pt x="0" y="76200"/>
                </a:moveTo>
                <a:lnTo>
                  <a:pt x="1109471" y="76200"/>
                </a:lnTo>
                <a:lnTo>
                  <a:pt x="1109471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EEEE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75" name="object 45"/>
          <p:cNvSpPr>
            <a:spLocks/>
          </p:cNvSpPr>
          <p:nvPr/>
        </p:nvSpPr>
        <p:spPr bwMode="auto">
          <a:xfrm>
            <a:off x="0" y="4572000"/>
            <a:ext cx="1136650" cy="76200"/>
          </a:xfrm>
          <a:custGeom>
            <a:avLst/>
            <a:gdLst>
              <a:gd name="T0" fmla="*/ 0 w 1136904"/>
              <a:gd name="T1" fmla="*/ 76200 h 76200"/>
              <a:gd name="T2" fmla="*/ 1136396 w 1136904"/>
              <a:gd name="T3" fmla="*/ 76200 h 76200"/>
              <a:gd name="T4" fmla="*/ 1136396 w 1136904"/>
              <a:gd name="T5" fmla="*/ 0 h 76200"/>
              <a:gd name="T6" fmla="*/ 0 w 1136904"/>
              <a:gd name="T7" fmla="*/ 0 h 76200"/>
              <a:gd name="T8" fmla="*/ 0 w 1136904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6904"/>
              <a:gd name="T16" fmla="*/ 0 h 76200"/>
              <a:gd name="T17" fmla="*/ 1136904 w 1136904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6904" h="76200">
                <a:moveTo>
                  <a:pt x="0" y="76200"/>
                </a:moveTo>
                <a:lnTo>
                  <a:pt x="1136904" y="76200"/>
                </a:lnTo>
                <a:lnTo>
                  <a:pt x="1136904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EEEE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76" name="object 46"/>
          <p:cNvSpPr>
            <a:spLocks/>
          </p:cNvSpPr>
          <p:nvPr/>
        </p:nvSpPr>
        <p:spPr bwMode="auto">
          <a:xfrm>
            <a:off x="9582150" y="4648200"/>
            <a:ext cx="1109663" cy="76200"/>
          </a:xfrm>
          <a:custGeom>
            <a:avLst/>
            <a:gdLst>
              <a:gd name="T0" fmla="*/ 0 w 1109471"/>
              <a:gd name="T1" fmla="*/ 76200 h 76200"/>
              <a:gd name="T2" fmla="*/ 1109855 w 1109471"/>
              <a:gd name="T3" fmla="*/ 76200 h 76200"/>
              <a:gd name="T4" fmla="*/ 1109855 w 1109471"/>
              <a:gd name="T5" fmla="*/ 0 h 76200"/>
              <a:gd name="T6" fmla="*/ 0 w 1109471"/>
              <a:gd name="T7" fmla="*/ 0 h 76200"/>
              <a:gd name="T8" fmla="*/ 0 w 1109471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9471"/>
              <a:gd name="T16" fmla="*/ 0 h 76200"/>
              <a:gd name="T17" fmla="*/ 1109471 w 1109471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9471" h="76200">
                <a:moveTo>
                  <a:pt x="0" y="76200"/>
                </a:moveTo>
                <a:lnTo>
                  <a:pt x="1109471" y="76200"/>
                </a:lnTo>
                <a:lnTo>
                  <a:pt x="1109471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DEDE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77" name="object 47"/>
          <p:cNvSpPr>
            <a:spLocks/>
          </p:cNvSpPr>
          <p:nvPr/>
        </p:nvSpPr>
        <p:spPr bwMode="auto">
          <a:xfrm>
            <a:off x="0" y="4648200"/>
            <a:ext cx="1136650" cy="76200"/>
          </a:xfrm>
          <a:custGeom>
            <a:avLst/>
            <a:gdLst>
              <a:gd name="T0" fmla="*/ 0 w 1136904"/>
              <a:gd name="T1" fmla="*/ 76200 h 76200"/>
              <a:gd name="T2" fmla="*/ 1136396 w 1136904"/>
              <a:gd name="T3" fmla="*/ 76200 h 76200"/>
              <a:gd name="T4" fmla="*/ 1136396 w 1136904"/>
              <a:gd name="T5" fmla="*/ 0 h 76200"/>
              <a:gd name="T6" fmla="*/ 0 w 1136904"/>
              <a:gd name="T7" fmla="*/ 0 h 76200"/>
              <a:gd name="T8" fmla="*/ 0 w 1136904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6904"/>
              <a:gd name="T16" fmla="*/ 0 h 76200"/>
              <a:gd name="T17" fmla="*/ 1136904 w 1136904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6904" h="76200">
                <a:moveTo>
                  <a:pt x="0" y="76200"/>
                </a:moveTo>
                <a:lnTo>
                  <a:pt x="1136904" y="76200"/>
                </a:lnTo>
                <a:lnTo>
                  <a:pt x="1136904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DEDE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78" name="object 48"/>
          <p:cNvSpPr>
            <a:spLocks/>
          </p:cNvSpPr>
          <p:nvPr/>
        </p:nvSpPr>
        <p:spPr bwMode="auto">
          <a:xfrm>
            <a:off x="9582150" y="4724400"/>
            <a:ext cx="1109663" cy="73025"/>
          </a:xfrm>
          <a:custGeom>
            <a:avLst/>
            <a:gdLst>
              <a:gd name="T0" fmla="*/ 0 w 1109471"/>
              <a:gd name="T1" fmla="*/ 72899 h 73151"/>
              <a:gd name="T2" fmla="*/ 1109855 w 1109471"/>
              <a:gd name="T3" fmla="*/ 72899 h 73151"/>
              <a:gd name="T4" fmla="*/ 1109855 w 1109471"/>
              <a:gd name="T5" fmla="*/ 0 h 73151"/>
              <a:gd name="T6" fmla="*/ 0 w 1109471"/>
              <a:gd name="T7" fmla="*/ 0 h 73151"/>
              <a:gd name="T8" fmla="*/ 0 w 1109471"/>
              <a:gd name="T9" fmla="*/ 72899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9471"/>
              <a:gd name="T16" fmla="*/ 0 h 73151"/>
              <a:gd name="T17" fmla="*/ 1109471 w 1109471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9471" h="73151">
                <a:moveTo>
                  <a:pt x="0" y="73151"/>
                </a:moveTo>
                <a:lnTo>
                  <a:pt x="1109471" y="73151"/>
                </a:lnTo>
                <a:lnTo>
                  <a:pt x="1109471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CECE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79" name="object 49"/>
          <p:cNvSpPr>
            <a:spLocks/>
          </p:cNvSpPr>
          <p:nvPr/>
        </p:nvSpPr>
        <p:spPr bwMode="auto">
          <a:xfrm>
            <a:off x="0" y="4724400"/>
            <a:ext cx="1136650" cy="73025"/>
          </a:xfrm>
          <a:custGeom>
            <a:avLst/>
            <a:gdLst>
              <a:gd name="T0" fmla="*/ 0 w 1136904"/>
              <a:gd name="T1" fmla="*/ 72899 h 73151"/>
              <a:gd name="T2" fmla="*/ 1136396 w 1136904"/>
              <a:gd name="T3" fmla="*/ 72899 h 73151"/>
              <a:gd name="T4" fmla="*/ 1136396 w 1136904"/>
              <a:gd name="T5" fmla="*/ 0 h 73151"/>
              <a:gd name="T6" fmla="*/ 0 w 1136904"/>
              <a:gd name="T7" fmla="*/ 0 h 73151"/>
              <a:gd name="T8" fmla="*/ 0 w 1136904"/>
              <a:gd name="T9" fmla="*/ 72899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6904"/>
              <a:gd name="T16" fmla="*/ 0 h 73151"/>
              <a:gd name="T17" fmla="*/ 1136904 w 1136904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6904" h="73151">
                <a:moveTo>
                  <a:pt x="0" y="73151"/>
                </a:moveTo>
                <a:lnTo>
                  <a:pt x="1136904" y="73151"/>
                </a:lnTo>
                <a:lnTo>
                  <a:pt x="1136904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CECE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80" name="object 50"/>
          <p:cNvSpPr>
            <a:spLocks/>
          </p:cNvSpPr>
          <p:nvPr/>
        </p:nvSpPr>
        <p:spPr bwMode="auto">
          <a:xfrm>
            <a:off x="9582150" y="4797425"/>
            <a:ext cx="1109663" cy="76200"/>
          </a:xfrm>
          <a:custGeom>
            <a:avLst/>
            <a:gdLst>
              <a:gd name="T0" fmla="*/ 0 w 1109471"/>
              <a:gd name="T1" fmla="*/ 76200 h 76200"/>
              <a:gd name="T2" fmla="*/ 1109855 w 1109471"/>
              <a:gd name="T3" fmla="*/ 76200 h 76200"/>
              <a:gd name="T4" fmla="*/ 1109855 w 1109471"/>
              <a:gd name="T5" fmla="*/ 0 h 76200"/>
              <a:gd name="T6" fmla="*/ 0 w 1109471"/>
              <a:gd name="T7" fmla="*/ 0 h 76200"/>
              <a:gd name="T8" fmla="*/ 0 w 1109471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9471"/>
              <a:gd name="T16" fmla="*/ 0 h 76200"/>
              <a:gd name="T17" fmla="*/ 1109471 w 1109471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9471" h="76200">
                <a:moveTo>
                  <a:pt x="0" y="76200"/>
                </a:moveTo>
                <a:lnTo>
                  <a:pt x="1109471" y="76200"/>
                </a:lnTo>
                <a:lnTo>
                  <a:pt x="1109471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BEBE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81" name="object 51"/>
          <p:cNvSpPr>
            <a:spLocks/>
          </p:cNvSpPr>
          <p:nvPr/>
        </p:nvSpPr>
        <p:spPr bwMode="auto">
          <a:xfrm>
            <a:off x="0" y="4797425"/>
            <a:ext cx="1136650" cy="76200"/>
          </a:xfrm>
          <a:custGeom>
            <a:avLst/>
            <a:gdLst>
              <a:gd name="T0" fmla="*/ 0 w 1136904"/>
              <a:gd name="T1" fmla="*/ 76200 h 76200"/>
              <a:gd name="T2" fmla="*/ 1136396 w 1136904"/>
              <a:gd name="T3" fmla="*/ 76200 h 76200"/>
              <a:gd name="T4" fmla="*/ 1136396 w 1136904"/>
              <a:gd name="T5" fmla="*/ 0 h 76200"/>
              <a:gd name="T6" fmla="*/ 0 w 1136904"/>
              <a:gd name="T7" fmla="*/ 0 h 76200"/>
              <a:gd name="T8" fmla="*/ 0 w 1136904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6904"/>
              <a:gd name="T16" fmla="*/ 0 h 76200"/>
              <a:gd name="T17" fmla="*/ 1136904 w 1136904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6904" h="76200">
                <a:moveTo>
                  <a:pt x="0" y="76200"/>
                </a:moveTo>
                <a:lnTo>
                  <a:pt x="1136904" y="76200"/>
                </a:lnTo>
                <a:lnTo>
                  <a:pt x="1136904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BEBE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82" name="object 52"/>
          <p:cNvSpPr>
            <a:spLocks/>
          </p:cNvSpPr>
          <p:nvPr/>
        </p:nvSpPr>
        <p:spPr bwMode="auto">
          <a:xfrm>
            <a:off x="9582150" y="4873625"/>
            <a:ext cx="1109663" cy="76200"/>
          </a:xfrm>
          <a:custGeom>
            <a:avLst/>
            <a:gdLst>
              <a:gd name="T0" fmla="*/ 0 w 1109471"/>
              <a:gd name="T1" fmla="*/ 76200 h 76200"/>
              <a:gd name="T2" fmla="*/ 1109855 w 1109471"/>
              <a:gd name="T3" fmla="*/ 76200 h 76200"/>
              <a:gd name="T4" fmla="*/ 1109855 w 1109471"/>
              <a:gd name="T5" fmla="*/ 0 h 76200"/>
              <a:gd name="T6" fmla="*/ 0 w 1109471"/>
              <a:gd name="T7" fmla="*/ 0 h 76200"/>
              <a:gd name="T8" fmla="*/ 0 w 1109471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9471"/>
              <a:gd name="T16" fmla="*/ 0 h 76200"/>
              <a:gd name="T17" fmla="*/ 1109471 w 1109471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9471" h="76200">
                <a:moveTo>
                  <a:pt x="0" y="76200"/>
                </a:moveTo>
                <a:lnTo>
                  <a:pt x="1109471" y="76200"/>
                </a:lnTo>
                <a:lnTo>
                  <a:pt x="1109471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83" name="object 53"/>
          <p:cNvSpPr>
            <a:spLocks/>
          </p:cNvSpPr>
          <p:nvPr/>
        </p:nvSpPr>
        <p:spPr bwMode="auto">
          <a:xfrm>
            <a:off x="0" y="4873625"/>
            <a:ext cx="1136650" cy="76200"/>
          </a:xfrm>
          <a:custGeom>
            <a:avLst/>
            <a:gdLst>
              <a:gd name="T0" fmla="*/ 0 w 1136904"/>
              <a:gd name="T1" fmla="*/ 76200 h 76200"/>
              <a:gd name="T2" fmla="*/ 1136396 w 1136904"/>
              <a:gd name="T3" fmla="*/ 76200 h 76200"/>
              <a:gd name="T4" fmla="*/ 1136396 w 1136904"/>
              <a:gd name="T5" fmla="*/ 0 h 76200"/>
              <a:gd name="T6" fmla="*/ 0 w 1136904"/>
              <a:gd name="T7" fmla="*/ 0 h 76200"/>
              <a:gd name="T8" fmla="*/ 0 w 1136904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6904"/>
              <a:gd name="T16" fmla="*/ 0 h 76200"/>
              <a:gd name="T17" fmla="*/ 1136904 w 1136904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6904" h="76200">
                <a:moveTo>
                  <a:pt x="0" y="76200"/>
                </a:moveTo>
                <a:lnTo>
                  <a:pt x="1136904" y="76200"/>
                </a:lnTo>
                <a:lnTo>
                  <a:pt x="1136904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84" name="object 54"/>
          <p:cNvSpPr>
            <a:spLocks/>
          </p:cNvSpPr>
          <p:nvPr/>
        </p:nvSpPr>
        <p:spPr bwMode="auto">
          <a:xfrm>
            <a:off x="9582150" y="4949825"/>
            <a:ext cx="1109663" cy="73025"/>
          </a:xfrm>
          <a:custGeom>
            <a:avLst/>
            <a:gdLst>
              <a:gd name="T0" fmla="*/ 0 w 1109471"/>
              <a:gd name="T1" fmla="*/ 72899 h 73151"/>
              <a:gd name="T2" fmla="*/ 1109855 w 1109471"/>
              <a:gd name="T3" fmla="*/ 72899 h 73151"/>
              <a:gd name="T4" fmla="*/ 1109855 w 1109471"/>
              <a:gd name="T5" fmla="*/ 0 h 73151"/>
              <a:gd name="T6" fmla="*/ 0 w 1109471"/>
              <a:gd name="T7" fmla="*/ 0 h 73151"/>
              <a:gd name="T8" fmla="*/ 0 w 1109471"/>
              <a:gd name="T9" fmla="*/ 72899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9471"/>
              <a:gd name="T16" fmla="*/ 0 h 73151"/>
              <a:gd name="T17" fmla="*/ 1109471 w 1109471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9471" h="73151">
                <a:moveTo>
                  <a:pt x="0" y="73151"/>
                </a:moveTo>
                <a:lnTo>
                  <a:pt x="1109471" y="73151"/>
                </a:lnTo>
                <a:lnTo>
                  <a:pt x="1109471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9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85" name="object 55"/>
          <p:cNvSpPr>
            <a:spLocks/>
          </p:cNvSpPr>
          <p:nvPr/>
        </p:nvSpPr>
        <p:spPr bwMode="auto">
          <a:xfrm>
            <a:off x="0" y="4949825"/>
            <a:ext cx="1136650" cy="73025"/>
          </a:xfrm>
          <a:custGeom>
            <a:avLst/>
            <a:gdLst>
              <a:gd name="T0" fmla="*/ 0 w 1136904"/>
              <a:gd name="T1" fmla="*/ 72899 h 73151"/>
              <a:gd name="T2" fmla="*/ 1136396 w 1136904"/>
              <a:gd name="T3" fmla="*/ 72899 h 73151"/>
              <a:gd name="T4" fmla="*/ 1136396 w 1136904"/>
              <a:gd name="T5" fmla="*/ 0 h 73151"/>
              <a:gd name="T6" fmla="*/ 0 w 1136904"/>
              <a:gd name="T7" fmla="*/ 0 h 73151"/>
              <a:gd name="T8" fmla="*/ 0 w 1136904"/>
              <a:gd name="T9" fmla="*/ 72899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6904"/>
              <a:gd name="T16" fmla="*/ 0 h 73151"/>
              <a:gd name="T17" fmla="*/ 1136904 w 1136904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6904" h="73151">
                <a:moveTo>
                  <a:pt x="0" y="73151"/>
                </a:moveTo>
                <a:lnTo>
                  <a:pt x="1136904" y="73151"/>
                </a:lnTo>
                <a:lnTo>
                  <a:pt x="1136904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9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86" name="object 56"/>
          <p:cNvSpPr>
            <a:spLocks/>
          </p:cNvSpPr>
          <p:nvPr/>
        </p:nvSpPr>
        <p:spPr bwMode="auto">
          <a:xfrm>
            <a:off x="9582150" y="5022850"/>
            <a:ext cx="1109663" cy="76200"/>
          </a:xfrm>
          <a:custGeom>
            <a:avLst/>
            <a:gdLst>
              <a:gd name="T0" fmla="*/ 0 w 1109471"/>
              <a:gd name="T1" fmla="*/ 76200 h 76200"/>
              <a:gd name="T2" fmla="*/ 1109855 w 1109471"/>
              <a:gd name="T3" fmla="*/ 76200 h 76200"/>
              <a:gd name="T4" fmla="*/ 1109855 w 1109471"/>
              <a:gd name="T5" fmla="*/ 0 h 76200"/>
              <a:gd name="T6" fmla="*/ 0 w 1109471"/>
              <a:gd name="T7" fmla="*/ 0 h 76200"/>
              <a:gd name="T8" fmla="*/ 0 w 1109471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9471"/>
              <a:gd name="T16" fmla="*/ 0 h 76200"/>
              <a:gd name="T17" fmla="*/ 1109471 w 1109471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9471" h="76200">
                <a:moveTo>
                  <a:pt x="0" y="76200"/>
                </a:moveTo>
                <a:lnTo>
                  <a:pt x="1109471" y="76200"/>
                </a:lnTo>
                <a:lnTo>
                  <a:pt x="1109471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8E8E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87" name="object 57"/>
          <p:cNvSpPr>
            <a:spLocks/>
          </p:cNvSpPr>
          <p:nvPr/>
        </p:nvSpPr>
        <p:spPr bwMode="auto">
          <a:xfrm>
            <a:off x="0" y="5022850"/>
            <a:ext cx="1136650" cy="76200"/>
          </a:xfrm>
          <a:custGeom>
            <a:avLst/>
            <a:gdLst>
              <a:gd name="T0" fmla="*/ 0 w 1136904"/>
              <a:gd name="T1" fmla="*/ 76200 h 76200"/>
              <a:gd name="T2" fmla="*/ 1136396 w 1136904"/>
              <a:gd name="T3" fmla="*/ 76200 h 76200"/>
              <a:gd name="T4" fmla="*/ 1136396 w 1136904"/>
              <a:gd name="T5" fmla="*/ 0 h 76200"/>
              <a:gd name="T6" fmla="*/ 0 w 1136904"/>
              <a:gd name="T7" fmla="*/ 0 h 76200"/>
              <a:gd name="T8" fmla="*/ 0 w 1136904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6904"/>
              <a:gd name="T16" fmla="*/ 0 h 76200"/>
              <a:gd name="T17" fmla="*/ 1136904 w 1136904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6904" h="76200">
                <a:moveTo>
                  <a:pt x="0" y="76200"/>
                </a:moveTo>
                <a:lnTo>
                  <a:pt x="1136904" y="76200"/>
                </a:lnTo>
                <a:lnTo>
                  <a:pt x="1136904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8E8E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88" name="object 58"/>
          <p:cNvSpPr>
            <a:spLocks/>
          </p:cNvSpPr>
          <p:nvPr/>
        </p:nvSpPr>
        <p:spPr bwMode="auto">
          <a:xfrm>
            <a:off x="9582150" y="5099050"/>
            <a:ext cx="1109663" cy="76200"/>
          </a:xfrm>
          <a:custGeom>
            <a:avLst/>
            <a:gdLst>
              <a:gd name="T0" fmla="*/ 0 w 1109471"/>
              <a:gd name="T1" fmla="*/ 76200 h 76200"/>
              <a:gd name="T2" fmla="*/ 1109855 w 1109471"/>
              <a:gd name="T3" fmla="*/ 76200 h 76200"/>
              <a:gd name="T4" fmla="*/ 1109855 w 1109471"/>
              <a:gd name="T5" fmla="*/ 0 h 76200"/>
              <a:gd name="T6" fmla="*/ 0 w 1109471"/>
              <a:gd name="T7" fmla="*/ 0 h 76200"/>
              <a:gd name="T8" fmla="*/ 0 w 1109471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9471"/>
              <a:gd name="T16" fmla="*/ 0 h 76200"/>
              <a:gd name="T17" fmla="*/ 1109471 w 1109471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9471" h="76200">
                <a:moveTo>
                  <a:pt x="0" y="76200"/>
                </a:moveTo>
                <a:lnTo>
                  <a:pt x="1109471" y="76200"/>
                </a:lnTo>
                <a:lnTo>
                  <a:pt x="1109471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7E7E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89" name="object 59"/>
          <p:cNvSpPr>
            <a:spLocks/>
          </p:cNvSpPr>
          <p:nvPr/>
        </p:nvSpPr>
        <p:spPr bwMode="auto">
          <a:xfrm>
            <a:off x="0" y="5099050"/>
            <a:ext cx="1136650" cy="76200"/>
          </a:xfrm>
          <a:custGeom>
            <a:avLst/>
            <a:gdLst>
              <a:gd name="T0" fmla="*/ 0 w 1136904"/>
              <a:gd name="T1" fmla="*/ 76200 h 76200"/>
              <a:gd name="T2" fmla="*/ 1136396 w 1136904"/>
              <a:gd name="T3" fmla="*/ 76200 h 76200"/>
              <a:gd name="T4" fmla="*/ 1136396 w 1136904"/>
              <a:gd name="T5" fmla="*/ 0 h 76200"/>
              <a:gd name="T6" fmla="*/ 0 w 1136904"/>
              <a:gd name="T7" fmla="*/ 0 h 76200"/>
              <a:gd name="T8" fmla="*/ 0 w 1136904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6904"/>
              <a:gd name="T16" fmla="*/ 0 h 76200"/>
              <a:gd name="T17" fmla="*/ 1136904 w 1136904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6904" h="76200">
                <a:moveTo>
                  <a:pt x="0" y="76200"/>
                </a:moveTo>
                <a:lnTo>
                  <a:pt x="1136904" y="76200"/>
                </a:lnTo>
                <a:lnTo>
                  <a:pt x="1136904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7E7E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90" name="object 60"/>
          <p:cNvSpPr>
            <a:spLocks/>
          </p:cNvSpPr>
          <p:nvPr/>
        </p:nvSpPr>
        <p:spPr bwMode="auto">
          <a:xfrm>
            <a:off x="9582150" y="5175250"/>
            <a:ext cx="1109663" cy="74613"/>
          </a:xfrm>
          <a:custGeom>
            <a:avLst/>
            <a:gdLst>
              <a:gd name="T0" fmla="*/ 0 w 1109471"/>
              <a:gd name="T1" fmla="*/ 76104 h 73151"/>
              <a:gd name="T2" fmla="*/ 1109855 w 1109471"/>
              <a:gd name="T3" fmla="*/ 76104 h 73151"/>
              <a:gd name="T4" fmla="*/ 1109855 w 1109471"/>
              <a:gd name="T5" fmla="*/ 0 h 73151"/>
              <a:gd name="T6" fmla="*/ 0 w 1109471"/>
              <a:gd name="T7" fmla="*/ 0 h 73151"/>
              <a:gd name="T8" fmla="*/ 0 w 1109471"/>
              <a:gd name="T9" fmla="*/ 76104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9471"/>
              <a:gd name="T16" fmla="*/ 0 h 73151"/>
              <a:gd name="T17" fmla="*/ 1109471 w 1109471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9471" h="73151">
                <a:moveTo>
                  <a:pt x="0" y="73151"/>
                </a:moveTo>
                <a:lnTo>
                  <a:pt x="1109471" y="73151"/>
                </a:lnTo>
                <a:lnTo>
                  <a:pt x="1109471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91" name="object 61"/>
          <p:cNvSpPr>
            <a:spLocks/>
          </p:cNvSpPr>
          <p:nvPr/>
        </p:nvSpPr>
        <p:spPr bwMode="auto">
          <a:xfrm>
            <a:off x="0" y="5175250"/>
            <a:ext cx="1136650" cy="74613"/>
          </a:xfrm>
          <a:custGeom>
            <a:avLst/>
            <a:gdLst>
              <a:gd name="T0" fmla="*/ 0 w 1136904"/>
              <a:gd name="T1" fmla="*/ 76104 h 73151"/>
              <a:gd name="T2" fmla="*/ 1136396 w 1136904"/>
              <a:gd name="T3" fmla="*/ 76104 h 73151"/>
              <a:gd name="T4" fmla="*/ 1136396 w 1136904"/>
              <a:gd name="T5" fmla="*/ 0 h 73151"/>
              <a:gd name="T6" fmla="*/ 0 w 1136904"/>
              <a:gd name="T7" fmla="*/ 0 h 73151"/>
              <a:gd name="T8" fmla="*/ 0 w 1136904"/>
              <a:gd name="T9" fmla="*/ 76104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6904"/>
              <a:gd name="T16" fmla="*/ 0 h 73151"/>
              <a:gd name="T17" fmla="*/ 1136904 w 1136904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6904" h="73151">
                <a:moveTo>
                  <a:pt x="0" y="73151"/>
                </a:moveTo>
                <a:lnTo>
                  <a:pt x="1136904" y="73151"/>
                </a:lnTo>
                <a:lnTo>
                  <a:pt x="1136904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92" name="object 62"/>
          <p:cNvSpPr>
            <a:spLocks/>
          </p:cNvSpPr>
          <p:nvPr/>
        </p:nvSpPr>
        <p:spPr bwMode="auto">
          <a:xfrm>
            <a:off x="9582150" y="5249863"/>
            <a:ext cx="1109663" cy="69850"/>
          </a:xfrm>
          <a:custGeom>
            <a:avLst/>
            <a:gdLst>
              <a:gd name="T0" fmla="*/ 0 w 1109471"/>
              <a:gd name="T1" fmla="*/ 69598 h 70103"/>
              <a:gd name="T2" fmla="*/ 1109855 w 1109471"/>
              <a:gd name="T3" fmla="*/ 69598 h 70103"/>
              <a:gd name="T4" fmla="*/ 1109855 w 1109471"/>
              <a:gd name="T5" fmla="*/ 0 h 70103"/>
              <a:gd name="T6" fmla="*/ 0 w 1109471"/>
              <a:gd name="T7" fmla="*/ 0 h 70103"/>
              <a:gd name="T8" fmla="*/ 0 w 1109471"/>
              <a:gd name="T9" fmla="*/ 69598 h 701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9471"/>
              <a:gd name="T16" fmla="*/ 0 h 70103"/>
              <a:gd name="T17" fmla="*/ 1109471 w 1109471"/>
              <a:gd name="T18" fmla="*/ 70103 h 701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9471" h="70103">
                <a:moveTo>
                  <a:pt x="0" y="70103"/>
                </a:moveTo>
                <a:lnTo>
                  <a:pt x="1109471" y="70103"/>
                </a:lnTo>
                <a:lnTo>
                  <a:pt x="1109471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solidFill>
            <a:srgbClr val="E5E5E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93" name="object 63"/>
          <p:cNvSpPr>
            <a:spLocks/>
          </p:cNvSpPr>
          <p:nvPr/>
        </p:nvSpPr>
        <p:spPr bwMode="auto">
          <a:xfrm>
            <a:off x="0" y="5249863"/>
            <a:ext cx="1136650" cy="69850"/>
          </a:xfrm>
          <a:custGeom>
            <a:avLst/>
            <a:gdLst>
              <a:gd name="T0" fmla="*/ 0 w 1136904"/>
              <a:gd name="T1" fmla="*/ 69598 h 70103"/>
              <a:gd name="T2" fmla="*/ 1136396 w 1136904"/>
              <a:gd name="T3" fmla="*/ 69598 h 70103"/>
              <a:gd name="T4" fmla="*/ 1136396 w 1136904"/>
              <a:gd name="T5" fmla="*/ 0 h 70103"/>
              <a:gd name="T6" fmla="*/ 0 w 1136904"/>
              <a:gd name="T7" fmla="*/ 0 h 70103"/>
              <a:gd name="T8" fmla="*/ 0 w 1136904"/>
              <a:gd name="T9" fmla="*/ 69598 h 701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6904"/>
              <a:gd name="T16" fmla="*/ 0 h 70103"/>
              <a:gd name="T17" fmla="*/ 1136904 w 1136904"/>
              <a:gd name="T18" fmla="*/ 70103 h 701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6904" h="70103">
                <a:moveTo>
                  <a:pt x="0" y="70103"/>
                </a:moveTo>
                <a:lnTo>
                  <a:pt x="1136904" y="70103"/>
                </a:lnTo>
                <a:lnTo>
                  <a:pt x="1136904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solidFill>
            <a:srgbClr val="E5E5E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94" name="object 64"/>
          <p:cNvSpPr>
            <a:spLocks/>
          </p:cNvSpPr>
          <p:nvPr/>
        </p:nvSpPr>
        <p:spPr bwMode="auto">
          <a:xfrm>
            <a:off x="9582150" y="5319713"/>
            <a:ext cx="1109663" cy="63500"/>
          </a:xfrm>
          <a:custGeom>
            <a:avLst/>
            <a:gdLst>
              <a:gd name="T0" fmla="*/ 0 w 1109471"/>
              <a:gd name="T1" fmla="*/ 62997 h 64007"/>
              <a:gd name="T2" fmla="*/ 1109855 w 1109471"/>
              <a:gd name="T3" fmla="*/ 62997 h 64007"/>
              <a:gd name="T4" fmla="*/ 1109855 w 1109471"/>
              <a:gd name="T5" fmla="*/ 0 h 64007"/>
              <a:gd name="T6" fmla="*/ 0 w 1109471"/>
              <a:gd name="T7" fmla="*/ 0 h 64007"/>
              <a:gd name="T8" fmla="*/ 0 w 1109471"/>
              <a:gd name="T9" fmla="*/ 62997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9471"/>
              <a:gd name="T16" fmla="*/ 0 h 64007"/>
              <a:gd name="T17" fmla="*/ 1109471 w 1109471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9471" h="64007">
                <a:moveTo>
                  <a:pt x="0" y="64007"/>
                </a:moveTo>
                <a:lnTo>
                  <a:pt x="1109471" y="64007"/>
                </a:lnTo>
                <a:lnTo>
                  <a:pt x="1109471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4E4E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95" name="object 65"/>
          <p:cNvSpPr>
            <a:spLocks/>
          </p:cNvSpPr>
          <p:nvPr/>
        </p:nvSpPr>
        <p:spPr bwMode="auto">
          <a:xfrm>
            <a:off x="0" y="5319713"/>
            <a:ext cx="1136650" cy="63500"/>
          </a:xfrm>
          <a:custGeom>
            <a:avLst/>
            <a:gdLst>
              <a:gd name="T0" fmla="*/ 0 w 1136904"/>
              <a:gd name="T1" fmla="*/ 62997 h 64007"/>
              <a:gd name="T2" fmla="*/ 1136396 w 1136904"/>
              <a:gd name="T3" fmla="*/ 62997 h 64007"/>
              <a:gd name="T4" fmla="*/ 1136396 w 1136904"/>
              <a:gd name="T5" fmla="*/ 0 h 64007"/>
              <a:gd name="T6" fmla="*/ 0 w 1136904"/>
              <a:gd name="T7" fmla="*/ 0 h 64007"/>
              <a:gd name="T8" fmla="*/ 0 w 1136904"/>
              <a:gd name="T9" fmla="*/ 62997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6904"/>
              <a:gd name="T16" fmla="*/ 0 h 64007"/>
              <a:gd name="T17" fmla="*/ 1136904 w 1136904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6904" h="64007">
                <a:moveTo>
                  <a:pt x="0" y="64007"/>
                </a:moveTo>
                <a:lnTo>
                  <a:pt x="1136904" y="64007"/>
                </a:lnTo>
                <a:lnTo>
                  <a:pt x="1136904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4E4E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96" name="object 66"/>
          <p:cNvSpPr>
            <a:spLocks/>
          </p:cNvSpPr>
          <p:nvPr/>
        </p:nvSpPr>
        <p:spPr bwMode="auto">
          <a:xfrm>
            <a:off x="9582150" y="5383213"/>
            <a:ext cx="1109663" cy="60325"/>
          </a:xfrm>
          <a:custGeom>
            <a:avLst/>
            <a:gdLst>
              <a:gd name="T0" fmla="*/ 0 w 1109471"/>
              <a:gd name="T1" fmla="*/ 59697 h 60960"/>
              <a:gd name="T2" fmla="*/ 1109855 w 1109471"/>
              <a:gd name="T3" fmla="*/ 59697 h 60960"/>
              <a:gd name="T4" fmla="*/ 1109855 w 1109471"/>
              <a:gd name="T5" fmla="*/ 0 h 60960"/>
              <a:gd name="T6" fmla="*/ 0 w 1109471"/>
              <a:gd name="T7" fmla="*/ 0 h 60960"/>
              <a:gd name="T8" fmla="*/ 0 w 1109471"/>
              <a:gd name="T9" fmla="*/ 59697 h 60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9471"/>
              <a:gd name="T16" fmla="*/ 0 h 60960"/>
              <a:gd name="T17" fmla="*/ 1109471 w 1109471"/>
              <a:gd name="T18" fmla="*/ 60960 h 60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9471" h="60960">
                <a:moveTo>
                  <a:pt x="0" y="60960"/>
                </a:moveTo>
                <a:lnTo>
                  <a:pt x="1109471" y="60960"/>
                </a:lnTo>
                <a:lnTo>
                  <a:pt x="1109471" y="0"/>
                </a:lnTo>
                <a:lnTo>
                  <a:pt x="0" y="0"/>
                </a:lnTo>
                <a:lnTo>
                  <a:pt x="0" y="60960"/>
                </a:lnTo>
                <a:close/>
              </a:path>
            </a:pathLst>
          </a:custGeom>
          <a:solidFill>
            <a:srgbClr val="E3E3E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97" name="object 67"/>
          <p:cNvSpPr>
            <a:spLocks/>
          </p:cNvSpPr>
          <p:nvPr/>
        </p:nvSpPr>
        <p:spPr bwMode="auto">
          <a:xfrm>
            <a:off x="0" y="5383213"/>
            <a:ext cx="1136650" cy="60325"/>
          </a:xfrm>
          <a:custGeom>
            <a:avLst/>
            <a:gdLst>
              <a:gd name="T0" fmla="*/ 0 w 1136904"/>
              <a:gd name="T1" fmla="*/ 59697 h 60960"/>
              <a:gd name="T2" fmla="*/ 1136396 w 1136904"/>
              <a:gd name="T3" fmla="*/ 59697 h 60960"/>
              <a:gd name="T4" fmla="*/ 1136396 w 1136904"/>
              <a:gd name="T5" fmla="*/ 0 h 60960"/>
              <a:gd name="T6" fmla="*/ 0 w 1136904"/>
              <a:gd name="T7" fmla="*/ 0 h 60960"/>
              <a:gd name="T8" fmla="*/ 0 w 1136904"/>
              <a:gd name="T9" fmla="*/ 59697 h 60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6904"/>
              <a:gd name="T16" fmla="*/ 0 h 60960"/>
              <a:gd name="T17" fmla="*/ 1136904 w 1136904"/>
              <a:gd name="T18" fmla="*/ 60960 h 60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6904" h="60960">
                <a:moveTo>
                  <a:pt x="0" y="60960"/>
                </a:moveTo>
                <a:lnTo>
                  <a:pt x="1136904" y="60960"/>
                </a:lnTo>
                <a:lnTo>
                  <a:pt x="1136904" y="0"/>
                </a:lnTo>
                <a:lnTo>
                  <a:pt x="0" y="0"/>
                </a:lnTo>
                <a:lnTo>
                  <a:pt x="0" y="60960"/>
                </a:lnTo>
                <a:close/>
              </a:path>
            </a:pathLst>
          </a:custGeom>
          <a:solidFill>
            <a:srgbClr val="E3E3E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98" name="object 68"/>
          <p:cNvSpPr>
            <a:spLocks/>
          </p:cNvSpPr>
          <p:nvPr/>
        </p:nvSpPr>
        <p:spPr bwMode="auto">
          <a:xfrm>
            <a:off x="9582150" y="5443538"/>
            <a:ext cx="1109663" cy="65087"/>
          </a:xfrm>
          <a:custGeom>
            <a:avLst/>
            <a:gdLst>
              <a:gd name="T0" fmla="*/ 0 w 1109471"/>
              <a:gd name="T1" fmla="*/ 66185 h 64007"/>
              <a:gd name="T2" fmla="*/ 1109855 w 1109471"/>
              <a:gd name="T3" fmla="*/ 66185 h 64007"/>
              <a:gd name="T4" fmla="*/ 1109855 w 1109471"/>
              <a:gd name="T5" fmla="*/ 0 h 64007"/>
              <a:gd name="T6" fmla="*/ 0 w 1109471"/>
              <a:gd name="T7" fmla="*/ 0 h 64007"/>
              <a:gd name="T8" fmla="*/ 0 w 1109471"/>
              <a:gd name="T9" fmla="*/ 66185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9471"/>
              <a:gd name="T16" fmla="*/ 0 h 64007"/>
              <a:gd name="T17" fmla="*/ 1109471 w 1109471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9471" h="64007">
                <a:moveTo>
                  <a:pt x="0" y="64007"/>
                </a:moveTo>
                <a:lnTo>
                  <a:pt x="1109471" y="64007"/>
                </a:lnTo>
                <a:lnTo>
                  <a:pt x="1109471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2E2E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99" name="object 69"/>
          <p:cNvSpPr>
            <a:spLocks/>
          </p:cNvSpPr>
          <p:nvPr/>
        </p:nvSpPr>
        <p:spPr bwMode="auto">
          <a:xfrm>
            <a:off x="0" y="5443538"/>
            <a:ext cx="1136650" cy="65087"/>
          </a:xfrm>
          <a:custGeom>
            <a:avLst/>
            <a:gdLst>
              <a:gd name="T0" fmla="*/ 0 w 1136904"/>
              <a:gd name="T1" fmla="*/ 66185 h 64007"/>
              <a:gd name="T2" fmla="*/ 1136396 w 1136904"/>
              <a:gd name="T3" fmla="*/ 66185 h 64007"/>
              <a:gd name="T4" fmla="*/ 1136396 w 1136904"/>
              <a:gd name="T5" fmla="*/ 0 h 64007"/>
              <a:gd name="T6" fmla="*/ 0 w 1136904"/>
              <a:gd name="T7" fmla="*/ 0 h 64007"/>
              <a:gd name="T8" fmla="*/ 0 w 1136904"/>
              <a:gd name="T9" fmla="*/ 66185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6904"/>
              <a:gd name="T16" fmla="*/ 0 h 64007"/>
              <a:gd name="T17" fmla="*/ 1136904 w 1136904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6904" h="64007">
                <a:moveTo>
                  <a:pt x="0" y="64007"/>
                </a:moveTo>
                <a:lnTo>
                  <a:pt x="1136904" y="64007"/>
                </a:lnTo>
                <a:lnTo>
                  <a:pt x="1136904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2E2E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00" name="object 70"/>
          <p:cNvSpPr>
            <a:spLocks/>
          </p:cNvSpPr>
          <p:nvPr/>
        </p:nvSpPr>
        <p:spPr bwMode="auto">
          <a:xfrm>
            <a:off x="9582150" y="5508625"/>
            <a:ext cx="1109663" cy="63500"/>
          </a:xfrm>
          <a:custGeom>
            <a:avLst/>
            <a:gdLst>
              <a:gd name="T0" fmla="*/ 0 w 1109471"/>
              <a:gd name="T1" fmla="*/ 62997 h 64007"/>
              <a:gd name="T2" fmla="*/ 1109855 w 1109471"/>
              <a:gd name="T3" fmla="*/ 62997 h 64007"/>
              <a:gd name="T4" fmla="*/ 1109855 w 1109471"/>
              <a:gd name="T5" fmla="*/ 0 h 64007"/>
              <a:gd name="T6" fmla="*/ 0 w 1109471"/>
              <a:gd name="T7" fmla="*/ 0 h 64007"/>
              <a:gd name="T8" fmla="*/ 0 w 1109471"/>
              <a:gd name="T9" fmla="*/ 62997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9471"/>
              <a:gd name="T16" fmla="*/ 0 h 64007"/>
              <a:gd name="T17" fmla="*/ 1109471 w 1109471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9471" h="64007">
                <a:moveTo>
                  <a:pt x="0" y="64007"/>
                </a:moveTo>
                <a:lnTo>
                  <a:pt x="1109471" y="64007"/>
                </a:lnTo>
                <a:lnTo>
                  <a:pt x="1109471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1E1E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01" name="object 71"/>
          <p:cNvSpPr>
            <a:spLocks/>
          </p:cNvSpPr>
          <p:nvPr/>
        </p:nvSpPr>
        <p:spPr bwMode="auto">
          <a:xfrm>
            <a:off x="0" y="5508625"/>
            <a:ext cx="1136650" cy="63500"/>
          </a:xfrm>
          <a:custGeom>
            <a:avLst/>
            <a:gdLst>
              <a:gd name="T0" fmla="*/ 0 w 1136904"/>
              <a:gd name="T1" fmla="*/ 62997 h 64007"/>
              <a:gd name="T2" fmla="*/ 1136396 w 1136904"/>
              <a:gd name="T3" fmla="*/ 62997 h 64007"/>
              <a:gd name="T4" fmla="*/ 1136396 w 1136904"/>
              <a:gd name="T5" fmla="*/ 0 h 64007"/>
              <a:gd name="T6" fmla="*/ 0 w 1136904"/>
              <a:gd name="T7" fmla="*/ 0 h 64007"/>
              <a:gd name="T8" fmla="*/ 0 w 1136904"/>
              <a:gd name="T9" fmla="*/ 62997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6904"/>
              <a:gd name="T16" fmla="*/ 0 h 64007"/>
              <a:gd name="T17" fmla="*/ 1136904 w 1136904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6904" h="64007">
                <a:moveTo>
                  <a:pt x="0" y="64007"/>
                </a:moveTo>
                <a:lnTo>
                  <a:pt x="1136904" y="64007"/>
                </a:lnTo>
                <a:lnTo>
                  <a:pt x="1136904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1E1E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02" name="object 72"/>
          <p:cNvSpPr>
            <a:spLocks/>
          </p:cNvSpPr>
          <p:nvPr/>
        </p:nvSpPr>
        <p:spPr bwMode="auto">
          <a:xfrm>
            <a:off x="9582150" y="5572125"/>
            <a:ext cx="1109663" cy="60325"/>
          </a:xfrm>
          <a:custGeom>
            <a:avLst/>
            <a:gdLst>
              <a:gd name="T0" fmla="*/ 0 w 1109471"/>
              <a:gd name="T1" fmla="*/ 59698 h 60959"/>
              <a:gd name="T2" fmla="*/ 1109855 w 1109471"/>
              <a:gd name="T3" fmla="*/ 59698 h 60959"/>
              <a:gd name="T4" fmla="*/ 1109855 w 1109471"/>
              <a:gd name="T5" fmla="*/ 0 h 60959"/>
              <a:gd name="T6" fmla="*/ 0 w 1109471"/>
              <a:gd name="T7" fmla="*/ 0 h 60959"/>
              <a:gd name="T8" fmla="*/ 0 w 1109471"/>
              <a:gd name="T9" fmla="*/ 59698 h 60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9471"/>
              <a:gd name="T16" fmla="*/ 0 h 60959"/>
              <a:gd name="T17" fmla="*/ 1109471 w 1109471"/>
              <a:gd name="T18" fmla="*/ 60959 h 609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9471" h="60959">
                <a:moveTo>
                  <a:pt x="0" y="60959"/>
                </a:moveTo>
                <a:lnTo>
                  <a:pt x="1109471" y="60959"/>
                </a:lnTo>
                <a:lnTo>
                  <a:pt x="1109471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03" name="object 73"/>
          <p:cNvSpPr>
            <a:spLocks/>
          </p:cNvSpPr>
          <p:nvPr/>
        </p:nvSpPr>
        <p:spPr bwMode="auto">
          <a:xfrm>
            <a:off x="0" y="5572125"/>
            <a:ext cx="1136650" cy="60325"/>
          </a:xfrm>
          <a:custGeom>
            <a:avLst/>
            <a:gdLst>
              <a:gd name="T0" fmla="*/ 0 w 1136904"/>
              <a:gd name="T1" fmla="*/ 59698 h 60959"/>
              <a:gd name="T2" fmla="*/ 1136396 w 1136904"/>
              <a:gd name="T3" fmla="*/ 59698 h 60959"/>
              <a:gd name="T4" fmla="*/ 1136396 w 1136904"/>
              <a:gd name="T5" fmla="*/ 0 h 60959"/>
              <a:gd name="T6" fmla="*/ 0 w 1136904"/>
              <a:gd name="T7" fmla="*/ 0 h 60959"/>
              <a:gd name="T8" fmla="*/ 0 w 1136904"/>
              <a:gd name="T9" fmla="*/ 59698 h 60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6904"/>
              <a:gd name="T16" fmla="*/ 0 h 60959"/>
              <a:gd name="T17" fmla="*/ 1136904 w 1136904"/>
              <a:gd name="T18" fmla="*/ 60959 h 609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6904" h="60959">
                <a:moveTo>
                  <a:pt x="0" y="60959"/>
                </a:moveTo>
                <a:lnTo>
                  <a:pt x="1136904" y="60959"/>
                </a:lnTo>
                <a:lnTo>
                  <a:pt x="1136904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04" name="object 74"/>
          <p:cNvSpPr>
            <a:spLocks/>
          </p:cNvSpPr>
          <p:nvPr/>
        </p:nvSpPr>
        <p:spPr bwMode="auto">
          <a:xfrm>
            <a:off x="9582150" y="5632450"/>
            <a:ext cx="1109663" cy="68263"/>
          </a:xfrm>
          <a:custGeom>
            <a:avLst/>
            <a:gdLst>
              <a:gd name="T0" fmla="*/ 0 w 1109471"/>
              <a:gd name="T1" fmla="*/ 69494 h 67054"/>
              <a:gd name="T2" fmla="*/ 1109855 w 1109471"/>
              <a:gd name="T3" fmla="*/ 69494 h 67054"/>
              <a:gd name="T4" fmla="*/ 1109855 w 1109471"/>
              <a:gd name="T5" fmla="*/ 0 h 67054"/>
              <a:gd name="T6" fmla="*/ 0 w 1109471"/>
              <a:gd name="T7" fmla="*/ 0 h 67054"/>
              <a:gd name="T8" fmla="*/ 0 w 1109471"/>
              <a:gd name="T9" fmla="*/ 69494 h 670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9471"/>
              <a:gd name="T16" fmla="*/ 0 h 67054"/>
              <a:gd name="T17" fmla="*/ 1109471 w 1109471"/>
              <a:gd name="T18" fmla="*/ 67054 h 670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9471" h="67054">
                <a:moveTo>
                  <a:pt x="0" y="67054"/>
                </a:moveTo>
                <a:lnTo>
                  <a:pt x="1109471" y="67054"/>
                </a:lnTo>
                <a:lnTo>
                  <a:pt x="1109471" y="0"/>
                </a:lnTo>
                <a:lnTo>
                  <a:pt x="0" y="0"/>
                </a:lnTo>
                <a:lnTo>
                  <a:pt x="0" y="67054"/>
                </a:lnTo>
                <a:close/>
              </a:path>
            </a:pathLst>
          </a:custGeom>
          <a:solidFill>
            <a:srgbClr val="DFDFD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05" name="object 75"/>
          <p:cNvSpPr>
            <a:spLocks/>
          </p:cNvSpPr>
          <p:nvPr/>
        </p:nvSpPr>
        <p:spPr bwMode="auto">
          <a:xfrm>
            <a:off x="0" y="5632450"/>
            <a:ext cx="1136650" cy="68263"/>
          </a:xfrm>
          <a:custGeom>
            <a:avLst/>
            <a:gdLst>
              <a:gd name="T0" fmla="*/ 0 w 1136904"/>
              <a:gd name="T1" fmla="*/ 69494 h 67054"/>
              <a:gd name="T2" fmla="*/ 1136396 w 1136904"/>
              <a:gd name="T3" fmla="*/ 69494 h 67054"/>
              <a:gd name="T4" fmla="*/ 1136396 w 1136904"/>
              <a:gd name="T5" fmla="*/ 0 h 67054"/>
              <a:gd name="T6" fmla="*/ 0 w 1136904"/>
              <a:gd name="T7" fmla="*/ 0 h 67054"/>
              <a:gd name="T8" fmla="*/ 0 w 1136904"/>
              <a:gd name="T9" fmla="*/ 69494 h 670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6904"/>
              <a:gd name="T16" fmla="*/ 0 h 67054"/>
              <a:gd name="T17" fmla="*/ 1136904 w 1136904"/>
              <a:gd name="T18" fmla="*/ 67054 h 670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6904" h="67054">
                <a:moveTo>
                  <a:pt x="0" y="67054"/>
                </a:moveTo>
                <a:lnTo>
                  <a:pt x="1136904" y="67054"/>
                </a:lnTo>
                <a:lnTo>
                  <a:pt x="1136904" y="0"/>
                </a:lnTo>
                <a:lnTo>
                  <a:pt x="0" y="0"/>
                </a:lnTo>
                <a:lnTo>
                  <a:pt x="0" y="67054"/>
                </a:lnTo>
                <a:close/>
              </a:path>
            </a:pathLst>
          </a:custGeom>
          <a:solidFill>
            <a:srgbClr val="DFDFD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06" name="object 76"/>
          <p:cNvSpPr>
            <a:spLocks/>
          </p:cNvSpPr>
          <p:nvPr/>
        </p:nvSpPr>
        <p:spPr bwMode="auto">
          <a:xfrm>
            <a:off x="9582150" y="5700713"/>
            <a:ext cx="1109663" cy="76200"/>
          </a:xfrm>
          <a:custGeom>
            <a:avLst/>
            <a:gdLst>
              <a:gd name="T0" fmla="*/ 0 w 1109471"/>
              <a:gd name="T1" fmla="*/ 76199 h 76200"/>
              <a:gd name="T2" fmla="*/ 1109855 w 1109471"/>
              <a:gd name="T3" fmla="*/ 76199 h 76200"/>
              <a:gd name="T4" fmla="*/ 1109855 w 1109471"/>
              <a:gd name="T5" fmla="*/ 0 h 76200"/>
              <a:gd name="T6" fmla="*/ 0 w 1109471"/>
              <a:gd name="T7" fmla="*/ 0 h 76200"/>
              <a:gd name="T8" fmla="*/ 0 w 1109471"/>
              <a:gd name="T9" fmla="*/ 76199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9471"/>
              <a:gd name="T16" fmla="*/ 0 h 76200"/>
              <a:gd name="T17" fmla="*/ 1109471 w 1109471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9471" h="76200">
                <a:moveTo>
                  <a:pt x="0" y="76199"/>
                </a:moveTo>
                <a:lnTo>
                  <a:pt x="1109471" y="76199"/>
                </a:lnTo>
                <a:lnTo>
                  <a:pt x="1109471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DEDED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07" name="object 77"/>
          <p:cNvSpPr>
            <a:spLocks/>
          </p:cNvSpPr>
          <p:nvPr/>
        </p:nvSpPr>
        <p:spPr bwMode="auto">
          <a:xfrm>
            <a:off x="0" y="5700713"/>
            <a:ext cx="1136650" cy="76200"/>
          </a:xfrm>
          <a:custGeom>
            <a:avLst/>
            <a:gdLst>
              <a:gd name="T0" fmla="*/ 0 w 1136904"/>
              <a:gd name="T1" fmla="*/ 76199 h 76200"/>
              <a:gd name="T2" fmla="*/ 1136396 w 1136904"/>
              <a:gd name="T3" fmla="*/ 76199 h 76200"/>
              <a:gd name="T4" fmla="*/ 1136396 w 1136904"/>
              <a:gd name="T5" fmla="*/ 0 h 76200"/>
              <a:gd name="T6" fmla="*/ 0 w 1136904"/>
              <a:gd name="T7" fmla="*/ 0 h 76200"/>
              <a:gd name="T8" fmla="*/ 0 w 1136904"/>
              <a:gd name="T9" fmla="*/ 76199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6904"/>
              <a:gd name="T16" fmla="*/ 0 h 76200"/>
              <a:gd name="T17" fmla="*/ 1136904 w 1136904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6904" h="76200">
                <a:moveTo>
                  <a:pt x="0" y="76199"/>
                </a:moveTo>
                <a:lnTo>
                  <a:pt x="1136904" y="76199"/>
                </a:lnTo>
                <a:lnTo>
                  <a:pt x="1136904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DEDED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08" name="object 78"/>
          <p:cNvSpPr>
            <a:spLocks/>
          </p:cNvSpPr>
          <p:nvPr/>
        </p:nvSpPr>
        <p:spPr bwMode="auto">
          <a:xfrm>
            <a:off x="9582150" y="5776913"/>
            <a:ext cx="1109663" cy="76200"/>
          </a:xfrm>
          <a:custGeom>
            <a:avLst/>
            <a:gdLst>
              <a:gd name="T0" fmla="*/ 0 w 1109471"/>
              <a:gd name="T1" fmla="*/ 76199 h 76200"/>
              <a:gd name="T2" fmla="*/ 1109855 w 1109471"/>
              <a:gd name="T3" fmla="*/ 76199 h 76200"/>
              <a:gd name="T4" fmla="*/ 1109855 w 1109471"/>
              <a:gd name="T5" fmla="*/ 0 h 76200"/>
              <a:gd name="T6" fmla="*/ 0 w 1109471"/>
              <a:gd name="T7" fmla="*/ 0 h 76200"/>
              <a:gd name="T8" fmla="*/ 0 w 1109471"/>
              <a:gd name="T9" fmla="*/ 76199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9471"/>
              <a:gd name="T16" fmla="*/ 0 h 76200"/>
              <a:gd name="T17" fmla="*/ 1109471 w 1109471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9471" h="76200">
                <a:moveTo>
                  <a:pt x="0" y="76199"/>
                </a:moveTo>
                <a:lnTo>
                  <a:pt x="1109471" y="76199"/>
                </a:lnTo>
                <a:lnTo>
                  <a:pt x="1109471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09" name="object 79"/>
          <p:cNvSpPr>
            <a:spLocks/>
          </p:cNvSpPr>
          <p:nvPr/>
        </p:nvSpPr>
        <p:spPr bwMode="auto">
          <a:xfrm>
            <a:off x="0" y="5776913"/>
            <a:ext cx="1136650" cy="76200"/>
          </a:xfrm>
          <a:custGeom>
            <a:avLst/>
            <a:gdLst>
              <a:gd name="T0" fmla="*/ 0 w 1136904"/>
              <a:gd name="T1" fmla="*/ 76199 h 76200"/>
              <a:gd name="T2" fmla="*/ 1136396 w 1136904"/>
              <a:gd name="T3" fmla="*/ 76199 h 76200"/>
              <a:gd name="T4" fmla="*/ 1136396 w 1136904"/>
              <a:gd name="T5" fmla="*/ 0 h 76200"/>
              <a:gd name="T6" fmla="*/ 0 w 1136904"/>
              <a:gd name="T7" fmla="*/ 0 h 76200"/>
              <a:gd name="T8" fmla="*/ 0 w 1136904"/>
              <a:gd name="T9" fmla="*/ 76199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6904"/>
              <a:gd name="T16" fmla="*/ 0 h 76200"/>
              <a:gd name="T17" fmla="*/ 1136904 w 1136904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6904" h="76200">
                <a:moveTo>
                  <a:pt x="0" y="76199"/>
                </a:moveTo>
                <a:lnTo>
                  <a:pt x="1136904" y="76199"/>
                </a:lnTo>
                <a:lnTo>
                  <a:pt x="1136904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10" name="object 80"/>
          <p:cNvSpPr>
            <a:spLocks/>
          </p:cNvSpPr>
          <p:nvPr/>
        </p:nvSpPr>
        <p:spPr bwMode="auto">
          <a:xfrm>
            <a:off x="9582150" y="5853113"/>
            <a:ext cx="1109663" cy="76200"/>
          </a:xfrm>
          <a:custGeom>
            <a:avLst/>
            <a:gdLst>
              <a:gd name="T0" fmla="*/ 0 w 1109471"/>
              <a:gd name="T1" fmla="*/ 76199 h 76200"/>
              <a:gd name="T2" fmla="*/ 1109855 w 1109471"/>
              <a:gd name="T3" fmla="*/ 76199 h 76200"/>
              <a:gd name="T4" fmla="*/ 1109855 w 1109471"/>
              <a:gd name="T5" fmla="*/ 0 h 76200"/>
              <a:gd name="T6" fmla="*/ 0 w 1109471"/>
              <a:gd name="T7" fmla="*/ 0 h 76200"/>
              <a:gd name="T8" fmla="*/ 0 w 1109471"/>
              <a:gd name="T9" fmla="*/ 76199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9471"/>
              <a:gd name="T16" fmla="*/ 0 h 76200"/>
              <a:gd name="T17" fmla="*/ 1109471 w 1109471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9471" h="76200">
                <a:moveTo>
                  <a:pt x="0" y="76199"/>
                </a:moveTo>
                <a:lnTo>
                  <a:pt x="1109471" y="76199"/>
                </a:lnTo>
                <a:lnTo>
                  <a:pt x="1109471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DCDCD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11" name="object 81"/>
          <p:cNvSpPr>
            <a:spLocks/>
          </p:cNvSpPr>
          <p:nvPr/>
        </p:nvSpPr>
        <p:spPr bwMode="auto">
          <a:xfrm>
            <a:off x="0" y="5853113"/>
            <a:ext cx="1136650" cy="76200"/>
          </a:xfrm>
          <a:custGeom>
            <a:avLst/>
            <a:gdLst>
              <a:gd name="T0" fmla="*/ 0 w 1136904"/>
              <a:gd name="T1" fmla="*/ 76199 h 76200"/>
              <a:gd name="T2" fmla="*/ 1136396 w 1136904"/>
              <a:gd name="T3" fmla="*/ 76199 h 76200"/>
              <a:gd name="T4" fmla="*/ 1136396 w 1136904"/>
              <a:gd name="T5" fmla="*/ 0 h 76200"/>
              <a:gd name="T6" fmla="*/ 0 w 1136904"/>
              <a:gd name="T7" fmla="*/ 0 h 76200"/>
              <a:gd name="T8" fmla="*/ 0 w 1136904"/>
              <a:gd name="T9" fmla="*/ 76199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6904"/>
              <a:gd name="T16" fmla="*/ 0 h 76200"/>
              <a:gd name="T17" fmla="*/ 1136904 w 1136904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6904" h="76200">
                <a:moveTo>
                  <a:pt x="0" y="76199"/>
                </a:moveTo>
                <a:lnTo>
                  <a:pt x="1136904" y="76199"/>
                </a:lnTo>
                <a:lnTo>
                  <a:pt x="1136904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DCDCD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12" name="object 82"/>
          <p:cNvSpPr>
            <a:spLocks/>
          </p:cNvSpPr>
          <p:nvPr/>
        </p:nvSpPr>
        <p:spPr bwMode="auto">
          <a:xfrm>
            <a:off x="-6350" y="5929313"/>
            <a:ext cx="10704513" cy="73025"/>
          </a:xfrm>
          <a:custGeom>
            <a:avLst/>
            <a:gdLst>
              <a:gd name="T0" fmla="*/ 10698353 w 10704576"/>
              <a:gd name="T1" fmla="*/ 0 h 73151"/>
              <a:gd name="T2" fmla="*/ 6096 w 10704576"/>
              <a:gd name="T3" fmla="*/ 0 h 73151"/>
              <a:gd name="T4" fmla="*/ 6096 w 10704576"/>
              <a:gd name="T5" fmla="*/ 72899 h 73151"/>
              <a:gd name="T6" fmla="*/ 10698353 w 10704576"/>
              <a:gd name="T7" fmla="*/ 72899 h 73151"/>
              <a:gd name="T8" fmla="*/ 10698353 w 10704576"/>
              <a:gd name="T9" fmla="*/ 0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3151"/>
              <a:gd name="T17" fmla="*/ 10704576 w 10704576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3151">
                <a:moveTo>
                  <a:pt x="10698480" y="0"/>
                </a:moveTo>
                <a:lnTo>
                  <a:pt x="6096" y="0"/>
                </a:lnTo>
                <a:lnTo>
                  <a:pt x="6096" y="73151"/>
                </a:lnTo>
                <a:lnTo>
                  <a:pt x="10698480" y="73151"/>
                </a:lnTo>
                <a:lnTo>
                  <a:pt x="10698480" y="0"/>
                </a:lnTo>
                <a:close/>
              </a:path>
            </a:pathLst>
          </a:custGeom>
          <a:solidFill>
            <a:srgbClr val="DBDBD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13" name="object 83"/>
          <p:cNvSpPr>
            <a:spLocks/>
          </p:cNvSpPr>
          <p:nvPr/>
        </p:nvSpPr>
        <p:spPr bwMode="auto">
          <a:xfrm>
            <a:off x="-6350" y="6002338"/>
            <a:ext cx="10704513" cy="69850"/>
          </a:xfrm>
          <a:custGeom>
            <a:avLst/>
            <a:gdLst>
              <a:gd name="T0" fmla="*/ 10698353 w 10704576"/>
              <a:gd name="T1" fmla="*/ 0 h 70103"/>
              <a:gd name="T2" fmla="*/ 6096 w 10704576"/>
              <a:gd name="T3" fmla="*/ 0 h 70103"/>
              <a:gd name="T4" fmla="*/ 6096 w 10704576"/>
              <a:gd name="T5" fmla="*/ 69598 h 70103"/>
              <a:gd name="T6" fmla="*/ 10698353 w 10704576"/>
              <a:gd name="T7" fmla="*/ 69598 h 70103"/>
              <a:gd name="T8" fmla="*/ 10698353 w 10704576"/>
              <a:gd name="T9" fmla="*/ 0 h 701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0103"/>
              <a:gd name="T17" fmla="*/ 10704576 w 10704576"/>
              <a:gd name="T18" fmla="*/ 70103 h 701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0103">
                <a:moveTo>
                  <a:pt x="10698480" y="0"/>
                </a:moveTo>
                <a:lnTo>
                  <a:pt x="6096" y="0"/>
                </a:lnTo>
                <a:lnTo>
                  <a:pt x="6096" y="70103"/>
                </a:lnTo>
                <a:lnTo>
                  <a:pt x="10698480" y="70103"/>
                </a:lnTo>
                <a:lnTo>
                  <a:pt x="10698480" y="0"/>
                </a:lnTo>
                <a:close/>
              </a:path>
            </a:pathLst>
          </a:custGeom>
          <a:solidFill>
            <a:srgbClr val="DAD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14" name="object 84"/>
          <p:cNvSpPr>
            <a:spLocks/>
          </p:cNvSpPr>
          <p:nvPr/>
        </p:nvSpPr>
        <p:spPr bwMode="auto">
          <a:xfrm>
            <a:off x="-6350" y="6072188"/>
            <a:ext cx="10704513" cy="63500"/>
          </a:xfrm>
          <a:custGeom>
            <a:avLst/>
            <a:gdLst>
              <a:gd name="T0" fmla="*/ 10698353 w 10704576"/>
              <a:gd name="T1" fmla="*/ 0 h 64007"/>
              <a:gd name="T2" fmla="*/ 6096 w 10704576"/>
              <a:gd name="T3" fmla="*/ 0 h 64007"/>
              <a:gd name="T4" fmla="*/ 6096 w 10704576"/>
              <a:gd name="T5" fmla="*/ 62997 h 64007"/>
              <a:gd name="T6" fmla="*/ 10698353 w 10704576"/>
              <a:gd name="T7" fmla="*/ 62997 h 64007"/>
              <a:gd name="T8" fmla="*/ 10698353 w 10704576"/>
              <a:gd name="T9" fmla="*/ 0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64007"/>
              <a:gd name="T17" fmla="*/ 10704576 w 10704576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64007">
                <a:moveTo>
                  <a:pt x="10698480" y="0"/>
                </a:moveTo>
                <a:lnTo>
                  <a:pt x="6096" y="0"/>
                </a:lnTo>
                <a:lnTo>
                  <a:pt x="6096" y="64007"/>
                </a:lnTo>
                <a:lnTo>
                  <a:pt x="10698480" y="64007"/>
                </a:lnTo>
                <a:lnTo>
                  <a:pt x="10698480" y="0"/>
                </a:lnTo>
                <a:close/>
              </a:path>
            </a:pathLst>
          </a:custGeom>
          <a:solidFill>
            <a:srgbClr val="D9D9D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15" name="object 85"/>
          <p:cNvSpPr>
            <a:spLocks/>
          </p:cNvSpPr>
          <p:nvPr/>
        </p:nvSpPr>
        <p:spPr bwMode="auto">
          <a:xfrm>
            <a:off x="-6350" y="6135688"/>
            <a:ext cx="10704513" cy="61912"/>
          </a:xfrm>
          <a:custGeom>
            <a:avLst/>
            <a:gdLst>
              <a:gd name="T0" fmla="*/ 10698353 w 10704576"/>
              <a:gd name="T1" fmla="*/ 0 h 60960"/>
              <a:gd name="T2" fmla="*/ 6096 w 10704576"/>
              <a:gd name="T3" fmla="*/ 0 h 60960"/>
              <a:gd name="T4" fmla="*/ 6096 w 10704576"/>
              <a:gd name="T5" fmla="*/ 62879 h 60960"/>
              <a:gd name="T6" fmla="*/ 10698353 w 10704576"/>
              <a:gd name="T7" fmla="*/ 62879 h 60960"/>
              <a:gd name="T8" fmla="*/ 10698353 w 10704576"/>
              <a:gd name="T9" fmla="*/ 0 h 60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60960"/>
              <a:gd name="T17" fmla="*/ 10704576 w 10704576"/>
              <a:gd name="T18" fmla="*/ 60960 h 60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60960">
                <a:moveTo>
                  <a:pt x="10698480" y="0"/>
                </a:moveTo>
                <a:lnTo>
                  <a:pt x="6096" y="0"/>
                </a:lnTo>
                <a:lnTo>
                  <a:pt x="6096" y="60960"/>
                </a:lnTo>
                <a:lnTo>
                  <a:pt x="10698480" y="60960"/>
                </a:lnTo>
                <a:lnTo>
                  <a:pt x="10698480" y="0"/>
                </a:lnTo>
                <a:close/>
              </a:path>
            </a:pathLst>
          </a:custGeom>
          <a:solidFill>
            <a:srgbClr val="D8D8D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16" name="object 86"/>
          <p:cNvSpPr>
            <a:spLocks/>
          </p:cNvSpPr>
          <p:nvPr/>
        </p:nvSpPr>
        <p:spPr bwMode="auto">
          <a:xfrm>
            <a:off x="-6350" y="6197600"/>
            <a:ext cx="10704513" cy="63500"/>
          </a:xfrm>
          <a:custGeom>
            <a:avLst/>
            <a:gdLst>
              <a:gd name="T0" fmla="*/ 10698353 w 10704576"/>
              <a:gd name="T1" fmla="*/ 0 h 64008"/>
              <a:gd name="T2" fmla="*/ 6096 w 10704576"/>
              <a:gd name="T3" fmla="*/ 0 h 64008"/>
              <a:gd name="T4" fmla="*/ 6096 w 10704576"/>
              <a:gd name="T5" fmla="*/ 62996 h 64008"/>
              <a:gd name="T6" fmla="*/ 10698353 w 10704576"/>
              <a:gd name="T7" fmla="*/ 62996 h 64008"/>
              <a:gd name="T8" fmla="*/ 10698353 w 10704576"/>
              <a:gd name="T9" fmla="*/ 0 h 64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64008"/>
              <a:gd name="T17" fmla="*/ 10704576 w 10704576"/>
              <a:gd name="T18" fmla="*/ 64008 h 64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64008">
                <a:moveTo>
                  <a:pt x="10698480" y="0"/>
                </a:moveTo>
                <a:lnTo>
                  <a:pt x="6096" y="0"/>
                </a:lnTo>
                <a:lnTo>
                  <a:pt x="6096" y="64008"/>
                </a:lnTo>
                <a:lnTo>
                  <a:pt x="10698480" y="64008"/>
                </a:lnTo>
                <a:lnTo>
                  <a:pt x="10698480" y="0"/>
                </a:lnTo>
                <a:close/>
              </a:path>
            </a:pathLst>
          </a:custGeom>
          <a:solidFill>
            <a:srgbClr val="D7D7D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17" name="object 87"/>
          <p:cNvSpPr>
            <a:spLocks/>
          </p:cNvSpPr>
          <p:nvPr/>
        </p:nvSpPr>
        <p:spPr bwMode="auto">
          <a:xfrm>
            <a:off x="-6350" y="6261100"/>
            <a:ext cx="10704513" cy="60325"/>
          </a:xfrm>
          <a:custGeom>
            <a:avLst/>
            <a:gdLst>
              <a:gd name="T0" fmla="*/ 10698353 w 10704576"/>
              <a:gd name="T1" fmla="*/ 1 h 60960"/>
              <a:gd name="T2" fmla="*/ 6096 w 10704576"/>
              <a:gd name="T3" fmla="*/ 1 h 60960"/>
              <a:gd name="T4" fmla="*/ 6096 w 10704576"/>
              <a:gd name="T5" fmla="*/ 59696 h 60960"/>
              <a:gd name="T6" fmla="*/ 10698353 w 10704576"/>
              <a:gd name="T7" fmla="*/ 59696 h 60960"/>
              <a:gd name="T8" fmla="*/ 10698353 w 10704576"/>
              <a:gd name="T9" fmla="*/ 1 h 60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60960"/>
              <a:gd name="T17" fmla="*/ 10704576 w 10704576"/>
              <a:gd name="T18" fmla="*/ 60960 h 60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60960">
                <a:moveTo>
                  <a:pt x="10698480" y="1"/>
                </a:moveTo>
                <a:lnTo>
                  <a:pt x="6096" y="1"/>
                </a:lnTo>
                <a:lnTo>
                  <a:pt x="6096" y="60959"/>
                </a:lnTo>
                <a:lnTo>
                  <a:pt x="10698480" y="60959"/>
                </a:lnTo>
                <a:lnTo>
                  <a:pt x="10698480" y="1"/>
                </a:lnTo>
                <a:close/>
              </a:path>
            </a:pathLst>
          </a:custGeom>
          <a:solidFill>
            <a:srgbClr val="D6D6D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18" name="object 88"/>
          <p:cNvSpPr>
            <a:spLocks/>
          </p:cNvSpPr>
          <p:nvPr/>
        </p:nvSpPr>
        <p:spPr bwMode="auto">
          <a:xfrm>
            <a:off x="-6350" y="6321425"/>
            <a:ext cx="10704513" cy="65088"/>
          </a:xfrm>
          <a:custGeom>
            <a:avLst/>
            <a:gdLst>
              <a:gd name="T0" fmla="*/ 10698353 w 10704576"/>
              <a:gd name="T1" fmla="*/ 0 h 64008"/>
              <a:gd name="T2" fmla="*/ 6096 w 10704576"/>
              <a:gd name="T3" fmla="*/ 0 h 64008"/>
              <a:gd name="T4" fmla="*/ 6096 w 10704576"/>
              <a:gd name="T5" fmla="*/ 66185 h 64008"/>
              <a:gd name="T6" fmla="*/ 10698353 w 10704576"/>
              <a:gd name="T7" fmla="*/ 66185 h 64008"/>
              <a:gd name="T8" fmla="*/ 10698353 w 10704576"/>
              <a:gd name="T9" fmla="*/ 0 h 64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64008"/>
              <a:gd name="T17" fmla="*/ 10704576 w 10704576"/>
              <a:gd name="T18" fmla="*/ 64008 h 64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64008">
                <a:moveTo>
                  <a:pt x="10698480" y="0"/>
                </a:moveTo>
                <a:lnTo>
                  <a:pt x="6096" y="0"/>
                </a:lnTo>
                <a:lnTo>
                  <a:pt x="6096" y="64007"/>
                </a:lnTo>
                <a:lnTo>
                  <a:pt x="10698480" y="64007"/>
                </a:lnTo>
                <a:lnTo>
                  <a:pt x="10698480" y="0"/>
                </a:lnTo>
                <a:close/>
              </a:path>
            </a:pathLst>
          </a:custGeom>
          <a:solidFill>
            <a:srgbClr val="D5D5D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19" name="object 89"/>
          <p:cNvSpPr>
            <a:spLocks/>
          </p:cNvSpPr>
          <p:nvPr/>
        </p:nvSpPr>
        <p:spPr bwMode="auto">
          <a:xfrm>
            <a:off x="-6350" y="6386513"/>
            <a:ext cx="10704513" cy="66675"/>
          </a:xfrm>
          <a:custGeom>
            <a:avLst/>
            <a:gdLst>
              <a:gd name="T0" fmla="*/ 10698353 w 10704576"/>
              <a:gd name="T1" fmla="*/ 1 h 67055"/>
              <a:gd name="T2" fmla="*/ 6096 w 10704576"/>
              <a:gd name="T3" fmla="*/ 1 h 67055"/>
              <a:gd name="T4" fmla="*/ 6096 w 10704576"/>
              <a:gd name="T5" fmla="*/ 66297 h 67055"/>
              <a:gd name="T6" fmla="*/ 10698353 w 10704576"/>
              <a:gd name="T7" fmla="*/ 66297 h 67055"/>
              <a:gd name="T8" fmla="*/ 10698353 w 10704576"/>
              <a:gd name="T9" fmla="*/ 1 h 670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67055"/>
              <a:gd name="T17" fmla="*/ 10704576 w 10704576"/>
              <a:gd name="T18" fmla="*/ 67055 h 670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67055">
                <a:moveTo>
                  <a:pt x="10698480" y="1"/>
                </a:moveTo>
                <a:lnTo>
                  <a:pt x="6096" y="1"/>
                </a:lnTo>
                <a:lnTo>
                  <a:pt x="6096" y="67055"/>
                </a:lnTo>
                <a:lnTo>
                  <a:pt x="10698480" y="67055"/>
                </a:lnTo>
                <a:lnTo>
                  <a:pt x="10698480" y="1"/>
                </a:lnTo>
                <a:close/>
              </a:path>
            </a:pathLst>
          </a:custGeom>
          <a:solidFill>
            <a:srgbClr val="D4D4D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20" name="object 90"/>
          <p:cNvSpPr>
            <a:spLocks/>
          </p:cNvSpPr>
          <p:nvPr/>
        </p:nvSpPr>
        <p:spPr bwMode="auto">
          <a:xfrm>
            <a:off x="-6350" y="6453188"/>
            <a:ext cx="10704513" cy="76200"/>
          </a:xfrm>
          <a:custGeom>
            <a:avLst/>
            <a:gdLst>
              <a:gd name="T0" fmla="*/ 10698353 w 10704576"/>
              <a:gd name="T1" fmla="*/ 0 h 76200"/>
              <a:gd name="T2" fmla="*/ 6096 w 10704576"/>
              <a:gd name="T3" fmla="*/ 0 h 76200"/>
              <a:gd name="T4" fmla="*/ 6096 w 10704576"/>
              <a:gd name="T5" fmla="*/ 76200 h 76200"/>
              <a:gd name="T6" fmla="*/ 10698353 w 10704576"/>
              <a:gd name="T7" fmla="*/ 76200 h 76200"/>
              <a:gd name="T8" fmla="*/ 10698353 w 10704576"/>
              <a:gd name="T9" fmla="*/ 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6200"/>
              <a:gd name="T17" fmla="*/ 10704576 w 10704576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6200">
                <a:moveTo>
                  <a:pt x="10698480" y="0"/>
                </a:moveTo>
                <a:lnTo>
                  <a:pt x="6096" y="0"/>
                </a:lnTo>
                <a:lnTo>
                  <a:pt x="6096" y="76200"/>
                </a:lnTo>
                <a:lnTo>
                  <a:pt x="10698480" y="76200"/>
                </a:lnTo>
                <a:lnTo>
                  <a:pt x="10698480" y="0"/>
                </a:lnTo>
                <a:close/>
              </a:path>
            </a:pathLst>
          </a:custGeom>
          <a:solidFill>
            <a:srgbClr val="D3D3D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21" name="object 91"/>
          <p:cNvSpPr>
            <a:spLocks/>
          </p:cNvSpPr>
          <p:nvPr/>
        </p:nvSpPr>
        <p:spPr bwMode="auto">
          <a:xfrm>
            <a:off x="-6350" y="6529388"/>
            <a:ext cx="10704513" cy="76200"/>
          </a:xfrm>
          <a:custGeom>
            <a:avLst/>
            <a:gdLst>
              <a:gd name="T0" fmla="*/ 10698353 w 10704576"/>
              <a:gd name="T1" fmla="*/ 0 h 76200"/>
              <a:gd name="T2" fmla="*/ 6096 w 10704576"/>
              <a:gd name="T3" fmla="*/ 0 h 76200"/>
              <a:gd name="T4" fmla="*/ 6096 w 10704576"/>
              <a:gd name="T5" fmla="*/ 76200 h 76200"/>
              <a:gd name="T6" fmla="*/ 10698353 w 10704576"/>
              <a:gd name="T7" fmla="*/ 76200 h 76200"/>
              <a:gd name="T8" fmla="*/ 10698353 w 10704576"/>
              <a:gd name="T9" fmla="*/ 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6200"/>
              <a:gd name="T17" fmla="*/ 10704576 w 10704576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6200">
                <a:moveTo>
                  <a:pt x="10698480" y="0"/>
                </a:moveTo>
                <a:lnTo>
                  <a:pt x="6096" y="0"/>
                </a:lnTo>
                <a:lnTo>
                  <a:pt x="6096" y="76200"/>
                </a:lnTo>
                <a:lnTo>
                  <a:pt x="10698480" y="76200"/>
                </a:lnTo>
                <a:lnTo>
                  <a:pt x="10698480" y="0"/>
                </a:lnTo>
                <a:close/>
              </a:path>
            </a:pathLst>
          </a:custGeom>
          <a:solidFill>
            <a:srgbClr val="D2D2D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22" name="object 92"/>
          <p:cNvSpPr>
            <a:spLocks/>
          </p:cNvSpPr>
          <p:nvPr/>
        </p:nvSpPr>
        <p:spPr bwMode="auto">
          <a:xfrm>
            <a:off x="-6350" y="6605588"/>
            <a:ext cx="10704513" cy="76200"/>
          </a:xfrm>
          <a:custGeom>
            <a:avLst/>
            <a:gdLst>
              <a:gd name="T0" fmla="*/ 10698353 w 10704576"/>
              <a:gd name="T1" fmla="*/ 0 h 76200"/>
              <a:gd name="T2" fmla="*/ 6096 w 10704576"/>
              <a:gd name="T3" fmla="*/ 0 h 76200"/>
              <a:gd name="T4" fmla="*/ 6096 w 10704576"/>
              <a:gd name="T5" fmla="*/ 76200 h 76200"/>
              <a:gd name="T6" fmla="*/ 10698353 w 10704576"/>
              <a:gd name="T7" fmla="*/ 76200 h 76200"/>
              <a:gd name="T8" fmla="*/ 10698353 w 10704576"/>
              <a:gd name="T9" fmla="*/ 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6200"/>
              <a:gd name="T17" fmla="*/ 10704576 w 10704576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6200">
                <a:moveTo>
                  <a:pt x="10698480" y="0"/>
                </a:moveTo>
                <a:lnTo>
                  <a:pt x="6096" y="0"/>
                </a:lnTo>
                <a:lnTo>
                  <a:pt x="6096" y="76200"/>
                </a:lnTo>
                <a:lnTo>
                  <a:pt x="10698480" y="76200"/>
                </a:lnTo>
                <a:lnTo>
                  <a:pt x="10698480" y="0"/>
                </a:lnTo>
                <a:close/>
              </a:path>
            </a:pathLst>
          </a:custGeom>
          <a:solidFill>
            <a:srgbClr val="D1D1D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23" name="object 93"/>
          <p:cNvSpPr>
            <a:spLocks/>
          </p:cNvSpPr>
          <p:nvPr/>
        </p:nvSpPr>
        <p:spPr bwMode="auto">
          <a:xfrm>
            <a:off x="-6350" y="6681788"/>
            <a:ext cx="10704513" cy="73025"/>
          </a:xfrm>
          <a:custGeom>
            <a:avLst/>
            <a:gdLst>
              <a:gd name="T0" fmla="*/ 10698353 w 10704576"/>
              <a:gd name="T1" fmla="*/ 0 h 73151"/>
              <a:gd name="T2" fmla="*/ 6096 w 10704576"/>
              <a:gd name="T3" fmla="*/ 0 h 73151"/>
              <a:gd name="T4" fmla="*/ 6096 w 10704576"/>
              <a:gd name="T5" fmla="*/ 72899 h 73151"/>
              <a:gd name="T6" fmla="*/ 10698353 w 10704576"/>
              <a:gd name="T7" fmla="*/ 72899 h 73151"/>
              <a:gd name="T8" fmla="*/ 10698353 w 10704576"/>
              <a:gd name="T9" fmla="*/ 0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3151"/>
              <a:gd name="T17" fmla="*/ 10704576 w 10704576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3151">
                <a:moveTo>
                  <a:pt x="10698480" y="0"/>
                </a:moveTo>
                <a:lnTo>
                  <a:pt x="6096" y="0"/>
                </a:lnTo>
                <a:lnTo>
                  <a:pt x="6096" y="73151"/>
                </a:lnTo>
                <a:lnTo>
                  <a:pt x="10698480" y="73151"/>
                </a:lnTo>
                <a:lnTo>
                  <a:pt x="10698480" y="0"/>
                </a:lnTo>
                <a:close/>
              </a:path>
            </a:pathLst>
          </a:custGeom>
          <a:solidFill>
            <a:srgbClr val="D0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24" name="object 94"/>
          <p:cNvSpPr>
            <a:spLocks/>
          </p:cNvSpPr>
          <p:nvPr/>
        </p:nvSpPr>
        <p:spPr bwMode="auto">
          <a:xfrm>
            <a:off x="-6350" y="6754813"/>
            <a:ext cx="10704513" cy="39687"/>
          </a:xfrm>
          <a:custGeom>
            <a:avLst/>
            <a:gdLst>
              <a:gd name="T0" fmla="*/ 10698353 w 10704576"/>
              <a:gd name="T1" fmla="*/ 597 h 40894"/>
              <a:gd name="T2" fmla="*/ 6096 w 10704576"/>
              <a:gd name="T3" fmla="*/ 597 h 40894"/>
              <a:gd name="T4" fmla="*/ 6096 w 10704576"/>
              <a:gd name="T5" fmla="*/ 29305 h 40894"/>
              <a:gd name="T6" fmla="*/ 10698353 w 10704576"/>
              <a:gd name="T7" fmla="*/ 29305 h 40894"/>
              <a:gd name="T8" fmla="*/ 10698353 w 10704576"/>
              <a:gd name="T9" fmla="*/ 597 h 408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40894"/>
              <a:gd name="T17" fmla="*/ 10704576 w 10704576"/>
              <a:gd name="T18" fmla="*/ 40894 h 408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40894">
                <a:moveTo>
                  <a:pt x="10698480" y="634"/>
                </a:moveTo>
                <a:lnTo>
                  <a:pt x="6096" y="634"/>
                </a:lnTo>
                <a:lnTo>
                  <a:pt x="6096" y="31114"/>
                </a:lnTo>
                <a:lnTo>
                  <a:pt x="10698480" y="31114"/>
                </a:lnTo>
                <a:lnTo>
                  <a:pt x="10698480" y="634"/>
                </a:lnTo>
                <a:close/>
              </a:path>
            </a:pathLst>
          </a:custGeom>
          <a:solidFill>
            <a:srgbClr val="CFCFC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25" name="object 95"/>
          <p:cNvSpPr>
            <a:spLocks/>
          </p:cNvSpPr>
          <p:nvPr/>
        </p:nvSpPr>
        <p:spPr bwMode="auto">
          <a:xfrm>
            <a:off x="1155700" y="950913"/>
            <a:ext cx="8382000" cy="414337"/>
          </a:xfrm>
          <a:custGeom>
            <a:avLst/>
            <a:gdLst>
              <a:gd name="T0" fmla="*/ 0 w 8083296"/>
              <a:gd name="T1" fmla="*/ 414146 h 414528"/>
              <a:gd name="T2" fmla="*/ 8691742 w 8083296"/>
              <a:gd name="T3" fmla="*/ 414146 h 414528"/>
              <a:gd name="T4" fmla="*/ 8691742 w 8083296"/>
              <a:gd name="T5" fmla="*/ 0 h 414528"/>
              <a:gd name="T6" fmla="*/ 0 w 8083296"/>
              <a:gd name="T7" fmla="*/ 0 h 414528"/>
              <a:gd name="T8" fmla="*/ 0 w 8083296"/>
              <a:gd name="T9" fmla="*/ 414146 h 414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83296"/>
              <a:gd name="T16" fmla="*/ 0 h 414528"/>
              <a:gd name="T17" fmla="*/ 8083296 w 8083296"/>
              <a:gd name="T18" fmla="*/ 414528 h 414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83296" h="414528">
                <a:moveTo>
                  <a:pt x="0" y="414528"/>
                </a:moveTo>
                <a:lnTo>
                  <a:pt x="8083296" y="414528"/>
                </a:lnTo>
                <a:lnTo>
                  <a:pt x="8083296" y="0"/>
                </a:lnTo>
                <a:lnTo>
                  <a:pt x="0" y="0"/>
                </a:lnTo>
                <a:lnTo>
                  <a:pt x="0" y="414528"/>
                </a:lnTo>
                <a:close/>
              </a:path>
            </a:pathLst>
          </a:custGeom>
          <a:solidFill>
            <a:srgbClr val="F3B08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26" name="object 96"/>
          <p:cNvSpPr>
            <a:spLocks/>
          </p:cNvSpPr>
          <p:nvPr/>
        </p:nvSpPr>
        <p:spPr bwMode="auto">
          <a:xfrm>
            <a:off x="1136650" y="1600200"/>
            <a:ext cx="2657475" cy="247650"/>
          </a:xfrm>
          <a:custGeom>
            <a:avLst/>
            <a:gdLst>
              <a:gd name="T0" fmla="*/ 0 w 2657856"/>
              <a:gd name="T1" fmla="*/ 248415 h 246887"/>
              <a:gd name="T2" fmla="*/ 2657093 w 2657856"/>
              <a:gd name="T3" fmla="*/ 248415 h 246887"/>
              <a:gd name="T4" fmla="*/ 2657093 w 2657856"/>
              <a:gd name="T5" fmla="*/ 0 h 246887"/>
              <a:gd name="T6" fmla="*/ 0 w 2657856"/>
              <a:gd name="T7" fmla="*/ 0 h 246887"/>
              <a:gd name="T8" fmla="*/ 0 w 2657856"/>
              <a:gd name="T9" fmla="*/ 248415 h 2468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57856"/>
              <a:gd name="T16" fmla="*/ 0 h 246887"/>
              <a:gd name="T17" fmla="*/ 2657856 w 2657856"/>
              <a:gd name="T18" fmla="*/ 246887 h 2468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57856" h="246887">
                <a:moveTo>
                  <a:pt x="0" y="246887"/>
                </a:moveTo>
                <a:lnTo>
                  <a:pt x="2657856" y="246887"/>
                </a:lnTo>
                <a:lnTo>
                  <a:pt x="2657856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solidFill>
            <a:srgbClr val="5A9AD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27" name="object 97"/>
          <p:cNvSpPr>
            <a:spLocks/>
          </p:cNvSpPr>
          <p:nvPr/>
        </p:nvSpPr>
        <p:spPr bwMode="auto">
          <a:xfrm>
            <a:off x="3794125" y="1600200"/>
            <a:ext cx="914400" cy="247650"/>
          </a:xfrm>
          <a:custGeom>
            <a:avLst/>
            <a:gdLst>
              <a:gd name="T0" fmla="*/ 0 w 914400"/>
              <a:gd name="T1" fmla="*/ 248415 h 246887"/>
              <a:gd name="T2" fmla="*/ 914400 w 914400"/>
              <a:gd name="T3" fmla="*/ 248415 h 246887"/>
              <a:gd name="T4" fmla="*/ 914400 w 914400"/>
              <a:gd name="T5" fmla="*/ 0 h 246887"/>
              <a:gd name="T6" fmla="*/ 0 w 914400"/>
              <a:gd name="T7" fmla="*/ 0 h 246887"/>
              <a:gd name="T8" fmla="*/ 0 w 914400"/>
              <a:gd name="T9" fmla="*/ 248415 h 2468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"/>
              <a:gd name="T16" fmla="*/ 0 h 246887"/>
              <a:gd name="T17" fmla="*/ 914400 w 914400"/>
              <a:gd name="T18" fmla="*/ 246887 h 2468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" h="246887">
                <a:moveTo>
                  <a:pt x="0" y="246887"/>
                </a:moveTo>
                <a:lnTo>
                  <a:pt x="914400" y="246887"/>
                </a:lnTo>
                <a:lnTo>
                  <a:pt x="914400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solidFill>
            <a:srgbClr val="5A9AD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28" name="object 98"/>
          <p:cNvSpPr>
            <a:spLocks/>
          </p:cNvSpPr>
          <p:nvPr/>
        </p:nvSpPr>
        <p:spPr bwMode="auto">
          <a:xfrm>
            <a:off x="4708525" y="1600200"/>
            <a:ext cx="4873625" cy="247650"/>
          </a:xfrm>
          <a:custGeom>
            <a:avLst/>
            <a:gdLst>
              <a:gd name="T0" fmla="*/ 0 w 4873751"/>
              <a:gd name="T1" fmla="*/ 248415 h 246887"/>
              <a:gd name="T2" fmla="*/ 4873501 w 4873751"/>
              <a:gd name="T3" fmla="*/ 248415 h 246887"/>
              <a:gd name="T4" fmla="*/ 4873501 w 4873751"/>
              <a:gd name="T5" fmla="*/ 0 h 246887"/>
              <a:gd name="T6" fmla="*/ 0 w 4873751"/>
              <a:gd name="T7" fmla="*/ 0 h 246887"/>
              <a:gd name="T8" fmla="*/ 0 w 4873751"/>
              <a:gd name="T9" fmla="*/ 248415 h 2468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73751"/>
              <a:gd name="T16" fmla="*/ 0 h 246887"/>
              <a:gd name="T17" fmla="*/ 4873751 w 4873751"/>
              <a:gd name="T18" fmla="*/ 246887 h 2468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73751" h="246887">
                <a:moveTo>
                  <a:pt x="0" y="246887"/>
                </a:moveTo>
                <a:lnTo>
                  <a:pt x="4873751" y="246887"/>
                </a:lnTo>
                <a:lnTo>
                  <a:pt x="4873751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solidFill>
            <a:srgbClr val="5A9AD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29" name="object 99"/>
          <p:cNvSpPr>
            <a:spLocks/>
          </p:cNvSpPr>
          <p:nvPr/>
        </p:nvSpPr>
        <p:spPr bwMode="auto">
          <a:xfrm>
            <a:off x="1136650" y="1847850"/>
            <a:ext cx="2657475" cy="1362075"/>
          </a:xfrm>
          <a:custGeom>
            <a:avLst/>
            <a:gdLst>
              <a:gd name="T0" fmla="*/ 0 w 2657856"/>
              <a:gd name="T1" fmla="*/ 1361695 h 1362455"/>
              <a:gd name="T2" fmla="*/ 2657093 w 2657856"/>
              <a:gd name="T3" fmla="*/ 1361695 h 1362455"/>
              <a:gd name="T4" fmla="*/ 2657093 w 2657856"/>
              <a:gd name="T5" fmla="*/ 0 h 1362455"/>
              <a:gd name="T6" fmla="*/ 0 w 2657856"/>
              <a:gd name="T7" fmla="*/ 0 h 1362455"/>
              <a:gd name="T8" fmla="*/ 0 w 2657856"/>
              <a:gd name="T9" fmla="*/ 1361695 h 1362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57856"/>
              <a:gd name="T16" fmla="*/ 0 h 1362455"/>
              <a:gd name="T17" fmla="*/ 2657856 w 2657856"/>
              <a:gd name="T18" fmla="*/ 1362455 h 1362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57856" h="1362455">
                <a:moveTo>
                  <a:pt x="0" y="1362455"/>
                </a:moveTo>
                <a:lnTo>
                  <a:pt x="2657856" y="1362455"/>
                </a:lnTo>
                <a:lnTo>
                  <a:pt x="2657856" y="0"/>
                </a:lnTo>
                <a:lnTo>
                  <a:pt x="0" y="0"/>
                </a:lnTo>
                <a:lnTo>
                  <a:pt x="0" y="1362455"/>
                </a:lnTo>
                <a:close/>
              </a:path>
            </a:pathLst>
          </a:custGeom>
          <a:solidFill>
            <a:srgbClr val="D1DDE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30" name="object 100"/>
          <p:cNvSpPr>
            <a:spLocks/>
          </p:cNvSpPr>
          <p:nvPr/>
        </p:nvSpPr>
        <p:spPr bwMode="auto">
          <a:xfrm>
            <a:off x="3794125" y="1847850"/>
            <a:ext cx="914400" cy="1362075"/>
          </a:xfrm>
          <a:custGeom>
            <a:avLst/>
            <a:gdLst>
              <a:gd name="T0" fmla="*/ 0 w 914400"/>
              <a:gd name="T1" fmla="*/ 1361695 h 1362455"/>
              <a:gd name="T2" fmla="*/ 914400 w 914400"/>
              <a:gd name="T3" fmla="*/ 1361695 h 1362455"/>
              <a:gd name="T4" fmla="*/ 914400 w 914400"/>
              <a:gd name="T5" fmla="*/ 0 h 1362455"/>
              <a:gd name="T6" fmla="*/ 0 w 914400"/>
              <a:gd name="T7" fmla="*/ 0 h 1362455"/>
              <a:gd name="T8" fmla="*/ 0 w 914400"/>
              <a:gd name="T9" fmla="*/ 1361695 h 1362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"/>
              <a:gd name="T16" fmla="*/ 0 h 1362455"/>
              <a:gd name="T17" fmla="*/ 914400 w 914400"/>
              <a:gd name="T18" fmla="*/ 1362455 h 1362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" h="1362455">
                <a:moveTo>
                  <a:pt x="0" y="1362455"/>
                </a:moveTo>
                <a:lnTo>
                  <a:pt x="914400" y="1362455"/>
                </a:lnTo>
                <a:lnTo>
                  <a:pt x="914400" y="0"/>
                </a:lnTo>
                <a:lnTo>
                  <a:pt x="0" y="0"/>
                </a:lnTo>
                <a:lnTo>
                  <a:pt x="0" y="1362455"/>
                </a:lnTo>
                <a:close/>
              </a:path>
            </a:pathLst>
          </a:custGeom>
          <a:solidFill>
            <a:srgbClr val="D1DDE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31" name="object 101"/>
          <p:cNvSpPr>
            <a:spLocks/>
          </p:cNvSpPr>
          <p:nvPr/>
        </p:nvSpPr>
        <p:spPr bwMode="auto">
          <a:xfrm>
            <a:off x="4708525" y="1847850"/>
            <a:ext cx="4873625" cy="1362075"/>
          </a:xfrm>
          <a:custGeom>
            <a:avLst/>
            <a:gdLst>
              <a:gd name="T0" fmla="*/ 0 w 4873751"/>
              <a:gd name="T1" fmla="*/ 1361695 h 1362455"/>
              <a:gd name="T2" fmla="*/ 4873501 w 4873751"/>
              <a:gd name="T3" fmla="*/ 1361695 h 1362455"/>
              <a:gd name="T4" fmla="*/ 4873501 w 4873751"/>
              <a:gd name="T5" fmla="*/ 0 h 1362455"/>
              <a:gd name="T6" fmla="*/ 0 w 4873751"/>
              <a:gd name="T7" fmla="*/ 0 h 1362455"/>
              <a:gd name="T8" fmla="*/ 0 w 4873751"/>
              <a:gd name="T9" fmla="*/ 1361695 h 1362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73751"/>
              <a:gd name="T16" fmla="*/ 0 h 1362455"/>
              <a:gd name="T17" fmla="*/ 4873751 w 4873751"/>
              <a:gd name="T18" fmla="*/ 1362455 h 1362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73751" h="1362455">
                <a:moveTo>
                  <a:pt x="0" y="1362455"/>
                </a:moveTo>
                <a:lnTo>
                  <a:pt x="4873751" y="1362455"/>
                </a:lnTo>
                <a:lnTo>
                  <a:pt x="4873751" y="0"/>
                </a:lnTo>
                <a:lnTo>
                  <a:pt x="0" y="0"/>
                </a:lnTo>
                <a:lnTo>
                  <a:pt x="0" y="1362455"/>
                </a:lnTo>
                <a:close/>
              </a:path>
            </a:pathLst>
          </a:custGeom>
          <a:solidFill>
            <a:srgbClr val="D1DDE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32" name="object 102"/>
          <p:cNvSpPr>
            <a:spLocks/>
          </p:cNvSpPr>
          <p:nvPr/>
        </p:nvSpPr>
        <p:spPr bwMode="auto">
          <a:xfrm>
            <a:off x="1136650" y="3209925"/>
            <a:ext cx="2657475" cy="2727325"/>
          </a:xfrm>
          <a:custGeom>
            <a:avLst/>
            <a:gdLst>
              <a:gd name="T0" fmla="*/ 0 w 2657856"/>
              <a:gd name="T1" fmla="*/ 2726689 h 2727960"/>
              <a:gd name="T2" fmla="*/ 2657093 w 2657856"/>
              <a:gd name="T3" fmla="*/ 2726689 h 2727960"/>
              <a:gd name="T4" fmla="*/ 2657093 w 2657856"/>
              <a:gd name="T5" fmla="*/ 0 h 2727960"/>
              <a:gd name="T6" fmla="*/ 0 w 2657856"/>
              <a:gd name="T7" fmla="*/ 0 h 2727960"/>
              <a:gd name="T8" fmla="*/ 0 w 2657856"/>
              <a:gd name="T9" fmla="*/ 2726689 h 2727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57856"/>
              <a:gd name="T16" fmla="*/ 0 h 2727960"/>
              <a:gd name="T17" fmla="*/ 2657856 w 2657856"/>
              <a:gd name="T18" fmla="*/ 2727960 h 2727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57856" h="2727960">
                <a:moveTo>
                  <a:pt x="0" y="2727960"/>
                </a:moveTo>
                <a:lnTo>
                  <a:pt x="2657856" y="2727960"/>
                </a:lnTo>
                <a:lnTo>
                  <a:pt x="2657856" y="0"/>
                </a:lnTo>
                <a:lnTo>
                  <a:pt x="0" y="0"/>
                </a:lnTo>
                <a:lnTo>
                  <a:pt x="0" y="2727960"/>
                </a:lnTo>
                <a:close/>
              </a:path>
            </a:pathLst>
          </a:custGeom>
          <a:solidFill>
            <a:srgbClr val="E9EEF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33" name="object 103"/>
          <p:cNvSpPr>
            <a:spLocks/>
          </p:cNvSpPr>
          <p:nvPr/>
        </p:nvSpPr>
        <p:spPr bwMode="auto">
          <a:xfrm>
            <a:off x="3794125" y="3209925"/>
            <a:ext cx="914400" cy="2727325"/>
          </a:xfrm>
          <a:custGeom>
            <a:avLst/>
            <a:gdLst>
              <a:gd name="T0" fmla="*/ 0 w 914400"/>
              <a:gd name="T1" fmla="*/ 2726689 h 2727960"/>
              <a:gd name="T2" fmla="*/ 914400 w 914400"/>
              <a:gd name="T3" fmla="*/ 2726689 h 2727960"/>
              <a:gd name="T4" fmla="*/ 914400 w 914400"/>
              <a:gd name="T5" fmla="*/ 0 h 2727960"/>
              <a:gd name="T6" fmla="*/ 0 w 914400"/>
              <a:gd name="T7" fmla="*/ 0 h 2727960"/>
              <a:gd name="T8" fmla="*/ 0 w 914400"/>
              <a:gd name="T9" fmla="*/ 2726689 h 2727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"/>
              <a:gd name="T16" fmla="*/ 0 h 2727960"/>
              <a:gd name="T17" fmla="*/ 914400 w 914400"/>
              <a:gd name="T18" fmla="*/ 2727960 h 2727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" h="2727960">
                <a:moveTo>
                  <a:pt x="0" y="2727960"/>
                </a:moveTo>
                <a:lnTo>
                  <a:pt x="914400" y="2727960"/>
                </a:lnTo>
                <a:lnTo>
                  <a:pt x="914400" y="0"/>
                </a:lnTo>
                <a:lnTo>
                  <a:pt x="0" y="0"/>
                </a:lnTo>
                <a:lnTo>
                  <a:pt x="0" y="2727960"/>
                </a:lnTo>
                <a:close/>
              </a:path>
            </a:pathLst>
          </a:custGeom>
          <a:solidFill>
            <a:srgbClr val="E9EEF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34" name="object 104"/>
          <p:cNvSpPr>
            <a:spLocks/>
          </p:cNvSpPr>
          <p:nvPr/>
        </p:nvSpPr>
        <p:spPr bwMode="auto">
          <a:xfrm>
            <a:off x="4708525" y="3209925"/>
            <a:ext cx="4873625" cy="2727325"/>
          </a:xfrm>
          <a:custGeom>
            <a:avLst/>
            <a:gdLst>
              <a:gd name="T0" fmla="*/ 0 w 4873751"/>
              <a:gd name="T1" fmla="*/ 2726689 h 2727960"/>
              <a:gd name="T2" fmla="*/ 4873501 w 4873751"/>
              <a:gd name="T3" fmla="*/ 2726689 h 2727960"/>
              <a:gd name="T4" fmla="*/ 4873501 w 4873751"/>
              <a:gd name="T5" fmla="*/ 0 h 2727960"/>
              <a:gd name="T6" fmla="*/ 0 w 4873751"/>
              <a:gd name="T7" fmla="*/ 0 h 2727960"/>
              <a:gd name="T8" fmla="*/ 0 w 4873751"/>
              <a:gd name="T9" fmla="*/ 2726689 h 2727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73751"/>
              <a:gd name="T16" fmla="*/ 0 h 2727960"/>
              <a:gd name="T17" fmla="*/ 4873751 w 4873751"/>
              <a:gd name="T18" fmla="*/ 2727960 h 2727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73751" h="2727960">
                <a:moveTo>
                  <a:pt x="0" y="2727960"/>
                </a:moveTo>
                <a:lnTo>
                  <a:pt x="4873751" y="2727960"/>
                </a:lnTo>
                <a:lnTo>
                  <a:pt x="4873751" y="0"/>
                </a:lnTo>
                <a:lnTo>
                  <a:pt x="0" y="0"/>
                </a:lnTo>
                <a:lnTo>
                  <a:pt x="0" y="2727960"/>
                </a:lnTo>
                <a:close/>
              </a:path>
            </a:pathLst>
          </a:custGeom>
          <a:solidFill>
            <a:srgbClr val="E9EEF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35" name="object 105"/>
          <p:cNvSpPr>
            <a:spLocks/>
          </p:cNvSpPr>
          <p:nvPr/>
        </p:nvSpPr>
        <p:spPr bwMode="auto">
          <a:xfrm>
            <a:off x="3795713" y="1593850"/>
            <a:ext cx="0" cy="4349750"/>
          </a:xfrm>
          <a:custGeom>
            <a:avLst/>
            <a:gdLst>
              <a:gd name="T0" fmla="*/ 0 h 4349496"/>
              <a:gd name="T1" fmla="*/ 4350002 h 4349496"/>
              <a:gd name="T2" fmla="*/ 0 60000 65536"/>
              <a:gd name="T3" fmla="*/ 0 60000 65536"/>
              <a:gd name="T4" fmla="*/ 0 h 4349496"/>
              <a:gd name="T5" fmla="*/ 4349496 h 434949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349496">
                <a:moveTo>
                  <a:pt x="0" y="0"/>
                </a:moveTo>
                <a:lnTo>
                  <a:pt x="0" y="4349496"/>
                </a:lnTo>
              </a:path>
            </a:pathLst>
          </a:custGeom>
          <a:noFill/>
          <a:ln w="10413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36" name="object 106"/>
          <p:cNvSpPr>
            <a:spLocks/>
          </p:cNvSpPr>
          <p:nvPr/>
        </p:nvSpPr>
        <p:spPr bwMode="auto">
          <a:xfrm>
            <a:off x="4706938" y="1593850"/>
            <a:ext cx="0" cy="4349750"/>
          </a:xfrm>
          <a:custGeom>
            <a:avLst/>
            <a:gdLst>
              <a:gd name="T0" fmla="*/ 0 h 4349496"/>
              <a:gd name="T1" fmla="*/ 4350002 h 4349496"/>
              <a:gd name="T2" fmla="*/ 0 60000 65536"/>
              <a:gd name="T3" fmla="*/ 0 60000 65536"/>
              <a:gd name="T4" fmla="*/ 0 h 4349496"/>
              <a:gd name="T5" fmla="*/ 4349496 h 434949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349496">
                <a:moveTo>
                  <a:pt x="0" y="0"/>
                </a:moveTo>
                <a:lnTo>
                  <a:pt x="0" y="4349496"/>
                </a:lnTo>
              </a:path>
            </a:pathLst>
          </a:custGeom>
          <a:noFill/>
          <a:ln w="10414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37" name="object 107"/>
          <p:cNvSpPr>
            <a:spLocks/>
          </p:cNvSpPr>
          <p:nvPr/>
        </p:nvSpPr>
        <p:spPr bwMode="auto">
          <a:xfrm>
            <a:off x="1130300" y="1847850"/>
            <a:ext cx="8458200" cy="0"/>
          </a:xfrm>
          <a:custGeom>
            <a:avLst/>
            <a:gdLst>
              <a:gd name="T0" fmla="*/ 0 w 8458200"/>
              <a:gd name="T1" fmla="*/ 8458200 w 8458200"/>
              <a:gd name="T2" fmla="*/ 0 60000 65536"/>
              <a:gd name="T3" fmla="*/ 0 60000 65536"/>
              <a:gd name="T4" fmla="*/ 0 w 8458200"/>
              <a:gd name="T5" fmla="*/ 8458200 w 84582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458200">
                <a:moveTo>
                  <a:pt x="0" y="0"/>
                </a:moveTo>
                <a:lnTo>
                  <a:pt x="8458200" y="0"/>
                </a:lnTo>
              </a:path>
            </a:pathLst>
          </a:cu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38" name="object 108"/>
          <p:cNvSpPr>
            <a:spLocks/>
          </p:cNvSpPr>
          <p:nvPr/>
        </p:nvSpPr>
        <p:spPr bwMode="auto">
          <a:xfrm>
            <a:off x="1130300" y="3211513"/>
            <a:ext cx="8458200" cy="0"/>
          </a:xfrm>
          <a:custGeom>
            <a:avLst/>
            <a:gdLst>
              <a:gd name="T0" fmla="*/ 0 w 8458200"/>
              <a:gd name="T1" fmla="*/ 8458200 w 8458200"/>
              <a:gd name="T2" fmla="*/ 0 60000 65536"/>
              <a:gd name="T3" fmla="*/ 0 60000 65536"/>
              <a:gd name="T4" fmla="*/ 0 w 8458200"/>
              <a:gd name="T5" fmla="*/ 8458200 w 84582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458200">
                <a:moveTo>
                  <a:pt x="0" y="0"/>
                </a:moveTo>
                <a:lnTo>
                  <a:pt x="8458200" y="0"/>
                </a:lnTo>
              </a:path>
            </a:pathLst>
          </a:custGeom>
          <a:noFill/>
          <a:ln w="10414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39" name="object 109"/>
          <p:cNvSpPr>
            <a:spLocks/>
          </p:cNvSpPr>
          <p:nvPr/>
        </p:nvSpPr>
        <p:spPr bwMode="auto">
          <a:xfrm>
            <a:off x="1136650" y="1593850"/>
            <a:ext cx="0" cy="4349750"/>
          </a:xfrm>
          <a:custGeom>
            <a:avLst/>
            <a:gdLst>
              <a:gd name="T0" fmla="*/ 0 h 4349496"/>
              <a:gd name="T1" fmla="*/ 4350002 h 4349496"/>
              <a:gd name="T2" fmla="*/ 0 60000 65536"/>
              <a:gd name="T3" fmla="*/ 0 60000 65536"/>
              <a:gd name="T4" fmla="*/ 0 h 4349496"/>
              <a:gd name="T5" fmla="*/ 4349496 h 434949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349496">
                <a:moveTo>
                  <a:pt x="0" y="0"/>
                </a:moveTo>
                <a:lnTo>
                  <a:pt x="0" y="4349496"/>
                </a:lnTo>
              </a:path>
            </a:pathLst>
          </a:custGeom>
          <a:noFill/>
          <a:ln w="13461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0" name="object 110"/>
          <p:cNvSpPr>
            <a:spLocks/>
          </p:cNvSpPr>
          <p:nvPr/>
        </p:nvSpPr>
        <p:spPr bwMode="auto">
          <a:xfrm>
            <a:off x="9583738" y="1593850"/>
            <a:ext cx="0" cy="4349750"/>
          </a:xfrm>
          <a:custGeom>
            <a:avLst/>
            <a:gdLst>
              <a:gd name="T0" fmla="*/ 0 h 4349496"/>
              <a:gd name="T1" fmla="*/ 4350002 h 4349496"/>
              <a:gd name="T2" fmla="*/ 0 60000 65536"/>
              <a:gd name="T3" fmla="*/ 0 60000 65536"/>
              <a:gd name="T4" fmla="*/ 0 h 4349496"/>
              <a:gd name="T5" fmla="*/ 4349496 h 434949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349496">
                <a:moveTo>
                  <a:pt x="0" y="0"/>
                </a:moveTo>
                <a:lnTo>
                  <a:pt x="0" y="4349496"/>
                </a:lnTo>
              </a:path>
            </a:pathLst>
          </a:custGeom>
          <a:noFill/>
          <a:ln w="10413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1" name="object 111"/>
          <p:cNvSpPr>
            <a:spLocks/>
          </p:cNvSpPr>
          <p:nvPr/>
        </p:nvSpPr>
        <p:spPr bwMode="auto">
          <a:xfrm>
            <a:off x="1130300" y="1600200"/>
            <a:ext cx="8458200" cy="0"/>
          </a:xfrm>
          <a:custGeom>
            <a:avLst/>
            <a:gdLst>
              <a:gd name="T0" fmla="*/ 0 w 8458200"/>
              <a:gd name="T1" fmla="*/ 8458200 w 8458200"/>
              <a:gd name="T2" fmla="*/ 0 60000 65536"/>
              <a:gd name="T3" fmla="*/ 0 60000 65536"/>
              <a:gd name="T4" fmla="*/ 0 w 8458200"/>
              <a:gd name="T5" fmla="*/ 8458200 w 84582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458200">
                <a:moveTo>
                  <a:pt x="0" y="0"/>
                </a:moveTo>
                <a:lnTo>
                  <a:pt x="8458200" y="0"/>
                </a:lnTo>
              </a:path>
            </a:pathLst>
          </a:custGeom>
          <a:noFill/>
          <a:ln w="13461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2" name="object 112"/>
          <p:cNvSpPr>
            <a:spLocks/>
          </p:cNvSpPr>
          <p:nvPr/>
        </p:nvSpPr>
        <p:spPr bwMode="auto">
          <a:xfrm>
            <a:off x="1130300" y="5937250"/>
            <a:ext cx="8458200" cy="0"/>
          </a:xfrm>
          <a:custGeom>
            <a:avLst/>
            <a:gdLst>
              <a:gd name="T0" fmla="*/ 0 w 8458200"/>
              <a:gd name="T1" fmla="*/ 8458200 w 8458200"/>
              <a:gd name="T2" fmla="*/ 0 60000 65536"/>
              <a:gd name="T3" fmla="*/ 0 60000 65536"/>
              <a:gd name="T4" fmla="*/ 0 w 8458200"/>
              <a:gd name="T5" fmla="*/ 8458200 w 84582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458200">
                <a:moveTo>
                  <a:pt x="0" y="0"/>
                </a:moveTo>
                <a:lnTo>
                  <a:pt x="8458200" y="0"/>
                </a:lnTo>
              </a:path>
            </a:pathLst>
          </a:custGeom>
          <a:noFill/>
          <a:ln w="13462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3" name="object 14"/>
          <p:cNvSpPr txBox="1">
            <a:spLocks noChangeArrowheads="1"/>
          </p:cNvSpPr>
          <p:nvPr/>
        </p:nvSpPr>
        <p:spPr bwMode="auto">
          <a:xfrm>
            <a:off x="4754563" y="3954463"/>
            <a:ext cx="13335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550"/>
              </a:lnSpc>
              <a:spcBef>
                <a:spcPts val="75"/>
              </a:spcBef>
            </a:pPr>
            <a:r>
              <a:rPr lang="en-US" sz="1400">
                <a:latin typeface="Symbol" pitchFamily="18" charset="2"/>
              </a:rPr>
              <a:t>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056188" y="3963988"/>
            <a:ext cx="3636962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ct val="87416"/>
              </a:lnSpc>
              <a:spcBef>
                <a:spcPts val="40"/>
              </a:spcBef>
              <a:spcAft>
                <a:spcPts val="0"/>
              </a:spcAft>
              <a:defRPr/>
            </a:pPr>
            <a:r>
              <a:rPr sz="1400" spc="4" dirty="0">
                <a:latin typeface="Kruti Dev 010"/>
                <a:cs typeface="Kruti Dev 010"/>
              </a:rPr>
              <a:t>cP</a:t>
            </a:r>
            <a:r>
              <a:rPr sz="1400" spc="-9" dirty="0">
                <a:latin typeface="Kruti Dev 010"/>
                <a:cs typeface="Kruti Dev 010"/>
              </a:rPr>
              <a:t>p</a:t>
            </a:r>
            <a:r>
              <a:rPr sz="1400" dirty="0">
                <a:latin typeface="Kruti Dev 010"/>
                <a:cs typeface="Kruti Dev 010"/>
              </a:rPr>
              <a:t>s</a:t>
            </a:r>
            <a:r>
              <a:rPr sz="1400" spc="-23" dirty="0">
                <a:latin typeface="Kruti Dev 010"/>
                <a:cs typeface="Kruti Dev 010"/>
              </a:rPr>
              <a:t> </a:t>
            </a:r>
            <a:r>
              <a:rPr sz="1400" dirty="0">
                <a:latin typeface="Kruti Dev 010"/>
                <a:cs typeface="Kruti Dev 010"/>
              </a:rPr>
              <a:t>dk</a:t>
            </a:r>
            <a:r>
              <a:rPr sz="1400" spc="-1" dirty="0">
                <a:latin typeface="Kruti Dev 010"/>
                <a:cs typeface="Kruti Dev 010"/>
              </a:rPr>
              <a:t> </a:t>
            </a:r>
            <a:r>
              <a:rPr sz="1400" spc="-9" dirty="0">
                <a:latin typeface="Kruti Dev 010"/>
                <a:cs typeface="Kruti Dev 010"/>
              </a:rPr>
              <a:t>m</a:t>
            </a:r>
            <a:r>
              <a:rPr sz="1400" spc="4" dirty="0">
                <a:latin typeface="Kruti Dev 010"/>
                <a:cs typeface="Kruti Dev 010"/>
              </a:rPr>
              <a:t>i</a:t>
            </a:r>
            <a:r>
              <a:rPr sz="1400" spc="-9" dirty="0">
                <a:latin typeface="Kruti Dev 010"/>
                <a:cs typeface="Kruti Dev 010"/>
              </a:rPr>
              <a:t>pk</a:t>
            </a:r>
            <a:r>
              <a:rPr sz="1400" dirty="0">
                <a:latin typeface="Kruti Dev 010"/>
                <a:cs typeface="Kruti Dev 010"/>
              </a:rPr>
              <a:t>j</a:t>
            </a:r>
            <a:r>
              <a:rPr sz="1400" spc="25" dirty="0">
                <a:latin typeface="Kruti Dev 010"/>
                <a:cs typeface="Kruti Dev 010"/>
              </a:rPr>
              <a:t> </a:t>
            </a:r>
            <a:r>
              <a:rPr sz="1400" spc="-9" dirty="0">
                <a:latin typeface="Kruti Dev 010"/>
                <a:cs typeface="Kruti Dev 010"/>
              </a:rPr>
              <a:t>pk</a:t>
            </a:r>
            <a:r>
              <a:rPr sz="1400" dirty="0">
                <a:latin typeface="Kruti Dev 010"/>
                <a:cs typeface="Kruti Dev 010"/>
              </a:rPr>
              <a:t>j</a:t>
            </a:r>
            <a:r>
              <a:rPr sz="1400" spc="39" dirty="0">
                <a:latin typeface="Kruti Dev 010"/>
                <a:cs typeface="Kruti Dev 010"/>
              </a:rPr>
              <a:t> </a:t>
            </a:r>
            <a:r>
              <a:rPr sz="1400" spc="4" dirty="0">
                <a:latin typeface="Kruti Dev 010"/>
                <a:cs typeface="Kruti Dev 010"/>
              </a:rPr>
              <a:t>?</a:t>
            </a:r>
            <a:r>
              <a:rPr sz="1400" spc="-9" dirty="0">
                <a:latin typeface="Kruti Dev 010"/>
                <a:cs typeface="Kruti Dev 010"/>
              </a:rPr>
              <a:t>k</a:t>
            </a:r>
            <a:r>
              <a:rPr sz="1400" spc="-4" dirty="0">
                <a:latin typeface="Kruti Dev 010"/>
                <a:cs typeface="Kruti Dev 010"/>
              </a:rPr>
              <a:t>a</a:t>
            </a:r>
            <a:r>
              <a:rPr sz="1400" spc="9" dirty="0">
                <a:latin typeface="Kruti Dev 010"/>
                <a:cs typeface="Kruti Dev 010"/>
              </a:rPr>
              <a:t>V</a:t>
            </a:r>
            <a:r>
              <a:rPr sz="1400" dirty="0">
                <a:latin typeface="Kruti Dev 010"/>
                <a:cs typeface="Kruti Dev 010"/>
              </a:rPr>
              <a:t>s </a:t>
            </a:r>
            <a:r>
              <a:rPr sz="1400" spc="9" dirty="0">
                <a:latin typeface="Kruti Dev 010"/>
                <a:cs typeface="Kruti Dev 010"/>
              </a:rPr>
              <a:t>r</a:t>
            </a:r>
            <a:r>
              <a:rPr sz="1400" dirty="0">
                <a:latin typeface="Kruti Dev 010"/>
                <a:cs typeface="Kruti Dev 010"/>
              </a:rPr>
              <a:t>d</a:t>
            </a:r>
            <a:r>
              <a:rPr sz="1400" spc="-15" dirty="0">
                <a:latin typeface="Kruti Dev 010"/>
                <a:cs typeface="Kruti Dev 010"/>
              </a:rPr>
              <a:t> </a:t>
            </a:r>
            <a:r>
              <a:rPr sz="1400" spc="-9" dirty="0">
                <a:latin typeface="Kruti Dev 010"/>
                <a:cs typeface="Kruti Dev 010"/>
              </a:rPr>
              <a:t>vk</a:t>
            </a:r>
            <a:r>
              <a:rPr sz="1400" spc="4" dirty="0">
                <a:latin typeface="Kruti Dev 010"/>
                <a:cs typeface="Kruti Dev 010"/>
              </a:rPr>
              <a:t>i</a:t>
            </a:r>
            <a:r>
              <a:rPr sz="1400" dirty="0">
                <a:latin typeface="Kruti Dev 010"/>
                <a:cs typeface="Kruti Dev 010"/>
              </a:rPr>
              <a:t>dh</a:t>
            </a:r>
            <a:r>
              <a:rPr sz="1400" spc="30" dirty="0">
                <a:latin typeface="Kruti Dev 010"/>
                <a:cs typeface="Kruti Dev 010"/>
              </a:rPr>
              <a:t> </a:t>
            </a:r>
            <a:r>
              <a:rPr sz="1400" spc="9" dirty="0">
                <a:latin typeface="Kruti Dev 010"/>
                <a:cs typeface="Kruti Dev 010"/>
              </a:rPr>
              <a:t>fu</a:t>
            </a:r>
            <a:r>
              <a:rPr sz="1400" spc="-4" dirty="0">
                <a:latin typeface="Kruti Dev 010"/>
                <a:cs typeface="Kruti Dev 010"/>
              </a:rPr>
              <a:t>x</a:t>
            </a:r>
            <a:r>
              <a:rPr sz="1400" spc="9" dirty="0">
                <a:latin typeface="Kruti Dev 010"/>
                <a:cs typeface="Kruti Dev 010"/>
              </a:rPr>
              <a:t>j</a:t>
            </a:r>
            <a:r>
              <a:rPr sz="1400" spc="-9" dirty="0">
                <a:latin typeface="Kruti Dev 010"/>
                <a:cs typeface="Kruti Dev 010"/>
              </a:rPr>
              <a:t>k</a:t>
            </a:r>
            <a:r>
              <a:rPr sz="1400" spc="9" dirty="0">
                <a:latin typeface="Kruti Dev 010"/>
                <a:cs typeface="Kruti Dev 010"/>
              </a:rPr>
              <a:t>u</a:t>
            </a:r>
            <a:r>
              <a:rPr sz="1400" dirty="0">
                <a:latin typeface="Kruti Dev 010"/>
                <a:cs typeface="Kruti Dev 010"/>
              </a:rPr>
              <a:t>h </a:t>
            </a:r>
            <a:r>
              <a:rPr sz="1400" spc="-9" dirty="0">
                <a:latin typeface="Kruti Dev 010"/>
                <a:cs typeface="Kruti Dev 010"/>
              </a:rPr>
              <a:t>e</a:t>
            </a:r>
            <a:r>
              <a:rPr sz="1400" spc="-4" dirty="0">
                <a:latin typeface="Kruti Dev 010"/>
                <a:cs typeface="Kruti Dev 010"/>
              </a:rPr>
              <a:t>s</a:t>
            </a:r>
            <a:r>
              <a:rPr sz="1400" dirty="0">
                <a:latin typeface="Kruti Dev 010"/>
                <a:cs typeface="Kruti Dev 010"/>
              </a:rPr>
              <a:t>a</a:t>
            </a:r>
            <a:r>
              <a:rPr sz="1400" spc="13" dirty="0">
                <a:latin typeface="Kruti Dev 010"/>
                <a:cs typeface="Kruti Dev 010"/>
              </a:rPr>
              <a:t> </a:t>
            </a:r>
            <a:r>
              <a:rPr sz="1400" spc="-9" dirty="0">
                <a:latin typeface="Kruti Dev 010"/>
                <a:cs typeface="Kruti Dev 010"/>
              </a:rPr>
              <a:t>gk</a:t>
            </a:r>
            <a:r>
              <a:rPr sz="1400" spc="-4" dirty="0">
                <a:latin typeface="Kruti Dev 010"/>
                <a:cs typeface="Kruti Dev 010"/>
              </a:rPr>
              <a:t>s</a:t>
            </a:r>
            <a:r>
              <a:rPr sz="1400" spc="9" dirty="0">
                <a:latin typeface="Kruti Dev 010"/>
                <a:cs typeface="Kruti Dev 010"/>
              </a:rPr>
              <a:t>u</a:t>
            </a:r>
            <a:r>
              <a:rPr sz="1400" dirty="0">
                <a:latin typeface="Kruti Dev 010"/>
                <a:cs typeface="Kruti Dev 010"/>
              </a:rPr>
              <a:t>k</a:t>
            </a:r>
            <a:r>
              <a:rPr sz="1400" spc="15" dirty="0">
                <a:latin typeface="Kruti Dev 010"/>
                <a:cs typeface="Kruti Dev 010"/>
              </a:rPr>
              <a:t> </a:t>
            </a:r>
            <a:r>
              <a:rPr sz="1400" spc="-9" dirty="0">
                <a:latin typeface="Kruti Dev 010"/>
                <a:cs typeface="Kruti Dev 010"/>
              </a:rPr>
              <a:t>pk</a:t>
            </a:r>
            <a:r>
              <a:rPr sz="1400" spc="9" dirty="0">
                <a:latin typeface="Kruti Dev 010"/>
                <a:cs typeface="Kruti Dev 010"/>
              </a:rPr>
              <a:t>f</a:t>
            </a:r>
            <a:r>
              <a:rPr sz="1400" spc="-9" dirty="0">
                <a:latin typeface="Kruti Dev 010"/>
                <a:cs typeface="Kruti Dev 010"/>
              </a:rPr>
              <a:t>g</a:t>
            </a:r>
            <a:r>
              <a:rPr sz="1400" spc="4" dirty="0">
                <a:latin typeface="Kruti Dev 010"/>
                <a:cs typeface="Kruti Dev 010"/>
              </a:rPr>
              <a:t>,</a:t>
            </a:r>
            <a:r>
              <a:rPr sz="1400" dirty="0">
                <a:latin typeface="Kruti Dev 010"/>
                <a:cs typeface="Kruti Dev 010"/>
              </a:rPr>
              <a:t>A</a:t>
            </a:r>
            <a:endParaRPr sz="1400">
              <a:latin typeface="Kruti Dev 010"/>
              <a:cs typeface="Kruti Dev 01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56188" y="4391025"/>
            <a:ext cx="1689100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ct val="87416"/>
              </a:lnSpc>
              <a:spcBef>
                <a:spcPts val="40"/>
              </a:spcBef>
              <a:spcAft>
                <a:spcPts val="0"/>
              </a:spcAft>
              <a:defRPr/>
            </a:pPr>
            <a:r>
              <a:rPr sz="1400" spc="-9" dirty="0">
                <a:latin typeface="Kruti Dev 010"/>
                <a:cs typeface="Kruti Dev 010"/>
              </a:rPr>
              <a:t>vk</a:t>
            </a:r>
            <a:r>
              <a:rPr sz="1400" spc="9" dirty="0">
                <a:latin typeface="Kruti Dev 010"/>
                <a:cs typeface="Kruti Dev 010"/>
              </a:rPr>
              <a:t>j</a:t>
            </a:r>
            <a:r>
              <a:rPr sz="1400" spc="4" dirty="0">
                <a:latin typeface="Kruti Dev 010"/>
                <a:cs typeface="Kruti Dev 010"/>
              </a:rPr>
              <a:t>-,</a:t>
            </a:r>
            <a:r>
              <a:rPr sz="1400" dirty="0">
                <a:latin typeface="Kruti Dev 010"/>
                <a:cs typeface="Kruti Dev 010"/>
              </a:rPr>
              <a:t>l-</a:t>
            </a:r>
            <a:r>
              <a:rPr sz="1400" spc="-5" dirty="0">
                <a:latin typeface="Kruti Dev 010"/>
                <a:cs typeface="Kruti Dev 010"/>
              </a:rPr>
              <a:t> </a:t>
            </a:r>
            <a:r>
              <a:rPr sz="1400" spc="9" dirty="0">
                <a:latin typeface="Kruti Dev 010"/>
                <a:cs typeface="Kruti Dev 010"/>
              </a:rPr>
              <a:t>f</a:t>
            </a:r>
            <a:r>
              <a:rPr sz="1400" spc="4" dirty="0">
                <a:latin typeface="Kruti Dev 010"/>
                <a:cs typeface="Kruti Dev 010"/>
              </a:rPr>
              <a:t>i</a:t>
            </a:r>
            <a:r>
              <a:rPr sz="1400" dirty="0">
                <a:latin typeface="Kruti Dev 010"/>
                <a:cs typeface="Kruti Dev 010"/>
              </a:rPr>
              <a:t>y</a:t>
            </a:r>
            <a:r>
              <a:rPr sz="1400" spc="-9" dirty="0">
                <a:latin typeface="Kruti Dev 010"/>
                <a:cs typeface="Kruti Dev 010"/>
              </a:rPr>
              <a:t>k</a:t>
            </a:r>
            <a:r>
              <a:rPr sz="1400" spc="9" dirty="0">
                <a:latin typeface="Kruti Dev 010"/>
                <a:cs typeface="Kruti Dev 010"/>
              </a:rPr>
              <a:t>u</a:t>
            </a:r>
            <a:r>
              <a:rPr sz="1400" dirty="0">
                <a:latin typeface="Kruti Dev 010"/>
                <a:cs typeface="Kruti Dev 010"/>
              </a:rPr>
              <a:t>k</a:t>
            </a:r>
            <a:r>
              <a:rPr sz="1400" spc="4" dirty="0">
                <a:latin typeface="Kruti Dev 010"/>
                <a:cs typeface="Kruti Dev 010"/>
              </a:rPr>
              <a:t> </a:t>
            </a:r>
            <a:r>
              <a:rPr sz="1400" spc="-9" dirty="0">
                <a:latin typeface="Kruti Dev 010"/>
                <a:cs typeface="Kruti Dev 010"/>
              </a:rPr>
              <a:t>g</a:t>
            </a:r>
            <a:r>
              <a:rPr sz="1400" spc="-250" dirty="0">
                <a:latin typeface="Kruti Dev 010"/>
                <a:cs typeface="Kruti Dev 010"/>
              </a:rPr>
              <a:t>]</a:t>
            </a:r>
            <a:r>
              <a:rPr sz="1400" dirty="0">
                <a:latin typeface="Kruti Dev 010"/>
                <a:cs typeface="Kruti Dev 010"/>
              </a:rPr>
              <a:t>S</a:t>
            </a:r>
            <a:r>
              <a:rPr sz="1400" spc="267" dirty="0">
                <a:latin typeface="Kruti Dev 010"/>
                <a:cs typeface="Kruti Dev 010"/>
              </a:rPr>
              <a:t> </a:t>
            </a:r>
            <a:r>
              <a:rPr sz="1400" dirty="0">
                <a:latin typeface="Kruti Dev 010"/>
                <a:cs typeface="Kruti Dev 010"/>
              </a:rPr>
              <a:t>l</a:t>
            </a:r>
            <a:r>
              <a:rPr sz="1400" spc="-9" dirty="0">
                <a:latin typeface="Kruti Dev 010"/>
                <a:cs typeface="Kruti Dev 010"/>
              </a:rPr>
              <a:t>e</a:t>
            </a:r>
            <a:r>
              <a:rPr sz="1400" spc="-4" dirty="0">
                <a:latin typeface="Kruti Dev 010"/>
                <a:cs typeface="Kruti Dev 010"/>
              </a:rPr>
              <a:t>&gt;</a:t>
            </a:r>
            <a:r>
              <a:rPr sz="1400" spc="-9" dirty="0">
                <a:latin typeface="Kruti Dev 010"/>
                <a:cs typeface="Kruti Dev 010"/>
              </a:rPr>
              <a:t>k</a:t>
            </a:r>
            <a:r>
              <a:rPr sz="1400" spc="4" dirty="0">
                <a:latin typeface="Kruti Dev 010"/>
                <a:cs typeface="Kruti Dev 010"/>
              </a:rPr>
              <a:t>,</a:t>
            </a:r>
            <a:r>
              <a:rPr sz="1400" spc="-4" dirty="0">
                <a:latin typeface="Kruti Dev 010"/>
                <a:cs typeface="Kruti Dev 010"/>
              </a:rPr>
              <a:t>a</a:t>
            </a:r>
            <a:r>
              <a:rPr sz="1400" dirty="0">
                <a:latin typeface="Kruti Dev 010"/>
                <a:cs typeface="Kruti Dev 010"/>
              </a:rPr>
              <a:t>A</a:t>
            </a:r>
            <a:endParaRPr sz="1400">
              <a:latin typeface="Kruti Dev 010"/>
              <a:cs typeface="Kruti Dev 010"/>
            </a:endParaRPr>
          </a:p>
        </p:txBody>
      </p:sp>
      <p:sp>
        <p:nvSpPr>
          <p:cNvPr id="6246" name="object 11"/>
          <p:cNvSpPr txBox="1">
            <a:spLocks noChangeArrowheads="1"/>
          </p:cNvSpPr>
          <p:nvPr/>
        </p:nvSpPr>
        <p:spPr bwMode="auto">
          <a:xfrm>
            <a:off x="1136650" y="1600200"/>
            <a:ext cx="26590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35063" algn="ctr">
              <a:lnSpc>
                <a:spcPct val="87000"/>
              </a:lnSpc>
              <a:spcBef>
                <a:spcPts val="313"/>
              </a:spcBef>
            </a:pPr>
            <a:r>
              <a:rPr lang="en-US" sz="1400">
                <a:solidFill>
                  <a:srgbClr val="FFFFFF"/>
                </a:solidFill>
                <a:latin typeface="Kruti Dev 010" pitchFamily="2" charset="0"/>
              </a:rPr>
              <a:t>y{k.k</a:t>
            </a:r>
            <a:endParaRPr lang="en-US" sz="1400">
              <a:latin typeface="Kruti Dev 010" pitchFamily="2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95713" y="1600200"/>
            <a:ext cx="911225" cy="247650"/>
          </a:xfrm>
          <a:prstGeom prst="rect">
            <a:avLst/>
          </a:prstGeom>
        </p:spPr>
        <p:txBody>
          <a:bodyPr lIns="0" tIns="0" rIns="0" bIns="0"/>
          <a:lstStyle/>
          <a:p>
            <a:pPr marL="178308" fontAlgn="auto">
              <a:lnSpc>
                <a:spcPct val="87416"/>
              </a:lnSpc>
              <a:spcBef>
                <a:spcPts val="315"/>
              </a:spcBef>
              <a:spcAft>
                <a:spcPts val="0"/>
              </a:spcAft>
              <a:defRPr/>
            </a:pPr>
            <a:r>
              <a:rPr sz="1400" spc="-4" dirty="0">
                <a:solidFill>
                  <a:srgbClr val="FFFFFF"/>
                </a:solidFill>
                <a:latin typeface="Kruti Dev 010"/>
                <a:cs typeface="Kruti Dev 010"/>
              </a:rPr>
              <a:t>o</a:t>
            </a:r>
            <a:r>
              <a:rPr sz="1400" spc="4" dirty="0">
                <a:solidFill>
                  <a:srgbClr val="FFFFFF"/>
                </a:solidFill>
                <a:latin typeface="Kruti Dev 010"/>
                <a:cs typeface="Kruti Dev 010"/>
              </a:rPr>
              <a:t>xh</a:t>
            </a:r>
            <a:r>
              <a:rPr sz="1400" spc="9" dirty="0">
                <a:solidFill>
                  <a:srgbClr val="FFFFFF"/>
                </a:solidFill>
                <a:latin typeface="Kruti Dev 010"/>
                <a:cs typeface="Kruti Dev 010"/>
              </a:rPr>
              <a:t>Z</a:t>
            </a:r>
            <a:r>
              <a:rPr sz="1400" spc="-4" dirty="0">
                <a:solidFill>
                  <a:srgbClr val="FFFFFF"/>
                </a:solidFill>
                <a:latin typeface="Kruti Dev 010"/>
                <a:cs typeface="Kruti Dev 010"/>
              </a:rPr>
              <a:t>d</a:t>
            </a:r>
            <a:r>
              <a:rPr sz="1400" dirty="0">
                <a:solidFill>
                  <a:srgbClr val="FFFFFF"/>
                </a:solidFill>
                <a:latin typeface="Kruti Dev 010"/>
                <a:cs typeface="Kruti Dev 010"/>
              </a:rPr>
              <a:t>j</a:t>
            </a:r>
            <a:r>
              <a:rPr sz="1400" spc="-4" dirty="0">
                <a:solidFill>
                  <a:srgbClr val="FFFFFF"/>
                </a:solidFill>
                <a:latin typeface="Kruti Dev 010"/>
                <a:cs typeface="Kruti Dev 010"/>
              </a:rPr>
              <a:t>.</a:t>
            </a:r>
            <a:r>
              <a:rPr sz="1400" dirty="0">
                <a:solidFill>
                  <a:srgbClr val="FFFFFF"/>
                </a:solidFill>
                <a:latin typeface="Kruti Dev 010"/>
                <a:cs typeface="Kruti Dev 010"/>
              </a:rPr>
              <a:t>k</a:t>
            </a:r>
            <a:endParaRPr sz="1400">
              <a:latin typeface="Kruti Dev 010"/>
              <a:cs typeface="Kruti Dev 010"/>
            </a:endParaRPr>
          </a:p>
        </p:txBody>
      </p:sp>
      <p:sp>
        <p:nvSpPr>
          <p:cNvPr id="6248" name="object 9"/>
          <p:cNvSpPr txBox="1">
            <a:spLocks noChangeArrowheads="1"/>
          </p:cNvSpPr>
          <p:nvPr/>
        </p:nvSpPr>
        <p:spPr bwMode="auto">
          <a:xfrm>
            <a:off x="4706938" y="1600200"/>
            <a:ext cx="4876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157413" algn="ctr">
              <a:lnSpc>
                <a:spcPct val="87000"/>
              </a:lnSpc>
              <a:spcBef>
                <a:spcPts val="313"/>
              </a:spcBef>
            </a:pPr>
            <a:r>
              <a:rPr lang="en-US" sz="1400">
                <a:solidFill>
                  <a:srgbClr val="FFFFFF"/>
                </a:solidFill>
                <a:latin typeface="Kruti Dev 010" pitchFamily="2" charset="0"/>
              </a:rPr>
              <a:t>D;k djsa</a:t>
            </a:r>
            <a:endParaRPr lang="en-US" sz="1400">
              <a:latin typeface="Kruti Dev 010" pitchFamily="2" charset="0"/>
            </a:endParaRPr>
          </a:p>
        </p:txBody>
      </p:sp>
      <p:sp>
        <p:nvSpPr>
          <p:cNvPr id="6249" name="object 8"/>
          <p:cNvSpPr txBox="1">
            <a:spLocks noChangeArrowheads="1"/>
          </p:cNvSpPr>
          <p:nvPr/>
        </p:nvSpPr>
        <p:spPr bwMode="auto">
          <a:xfrm>
            <a:off x="1136650" y="1847850"/>
            <a:ext cx="2659063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7150">
              <a:lnSpc>
                <a:spcPct val="87000"/>
              </a:lnSpc>
              <a:spcBef>
                <a:spcPts val="313"/>
              </a:spcBef>
            </a:pPr>
            <a:r>
              <a:rPr lang="en-US" sz="1400">
                <a:latin typeface="Kruti Dev 010" pitchFamily="2" charset="0"/>
              </a:rPr>
              <a:t>fuEufyf[kr esa ls nks ;k nks ls vf/kd y{k.k</a:t>
            </a:r>
          </a:p>
          <a:p>
            <a:pPr marL="57150">
              <a:lnSpc>
                <a:spcPct val="102000"/>
              </a:lnSpc>
              <a:spcBef>
                <a:spcPts val="25"/>
              </a:spcBef>
            </a:pPr>
            <a:r>
              <a:rPr lang="en-US" sz="1400">
                <a:latin typeface="Symbol" pitchFamily="18" charset="2"/>
              </a:rPr>
              <a:t>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400">
                <a:latin typeface="Kruti Dev 010" pitchFamily="2" charset="0"/>
              </a:rPr>
              <a:t>cPpk lqLr gS</a:t>
            </a:r>
          </a:p>
          <a:p>
            <a:pPr marL="57150">
              <a:lnSpc>
                <a:spcPts val="1700"/>
              </a:lnSpc>
              <a:spcBef>
                <a:spcPts val="88"/>
              </a:spcBef>
            </a:pPr>
            <a:r>
              <a:rPr lang="en-US" sz="1400">
                <a:latin typeface="Symbol" pitchFamily="18" charset="2"/>
              </a:rPr>
              <a:t>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400">
                <a:latin typeface="Kruti Dev 010" pitchFamily="2" charset="0"/>
              </a:rPr>
              <a:t>cPps dh vk¡[ks /k¡lh gqbZ gS</a:t>
            </a:r>
          </a:p>
          <a:p>
            <a:pPr marL="57150">
              <a:lnSpc>
                <a:spcPts val="1675"/>
              </a:lnSpc>
            </a:pPr>
            <a:r>
              <a:rPr lang="en-US" sz="1400">
                <a:latin typeface="Symbol" pitchFamily="18" charset="2"/>
              </a:rPr>
              <a:t>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400">
                <a:latin typeface="Kruti Dev 010" pitchFamily="2" charset="0"/>
              </a:rPr>
              <a:t>cPps dks dqN ih ikuss esa dfBukbZ gS</a:t>
            </a:r>
          </a:p>
          <a:p>
            <a:pPr marL="57150">
              <a:lnSpc>
                <a:spcPts val="1675"/>
              </a:lnSpc>
            </a:pPr>
            <a:r>
              <a:rPr lang="en-US" sz="1400">
                <a:latin typeface="Symbol" pitchFamily="18" charset="2"/>
              </a:rPr>
              <a:t>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400">
                <a:latin typeface="Kruti Dev 010" pitchFamily="2" charset="0"/>
              </a:rPr>
              <a:t>isV dh Ropk pqVdh Hkjus ij cgqr</a:t>
            </a:r>
          </a:p>
          <a:p>
            <a:pPr marL="57150" algn="ctr">
              <a:lnSpc>
                <a:spcPct val="87000"/>
              </a:lnSpc>
              <a:spcBef>
                <a:spcPts val="125"/>
              </a:spcBef>
            </a:pPr>
            <a:r>
              <a:rPr lang="en-US" sz="1400">
                <a:latin typeface="Kruti Dev 010" pitchFamily="2" charset="0"/>
              </a:rPr>
              <a:t>/khes okil tkrh gS</a:t>
            </a:r>
          </a:p>
        </p:txBody>
      </p:sp>
      <p:sp>
        <p:nvSpPr>
          <p:cNvPr id="6250" name="object 7"/>
          <p:cNvSpPr txBox="1">
            <a:spLocks noChangeArrowheads="1"/>
          </p:cNvSpPr>
          <p:nvPr/>
        </p:nvSpPr>
        <p:spPr bwMode="auto">
          <a:xfrm>
            <a:off x="3795713" y="1847850"/>
            <a:ext cx="911225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8738">
              <a:lnSpc>
                <a:spcPts val="1463"/>
              </a:lnSpc>
              <a:spcBef>
                <a:spcPts val="313"/>
              </a:spcBef>
            </a:pPr>
            <a:r>
              <a:rPr lang="en-US" sz="1400">
                <a:latin typeface="Kruti Dev 010" pitchFamily="2" charset="0"/>
              </a:rPr>
              <a:t>xaHkhj </a:t>
            </a:r>
          </a:p>
          <a:p>
            <a:pPr marL="58738">
              <a:lnSpc>
                <a:spcPts val="1463"/>
              </a:lnSpc>
              <a:spcBef>
                <a:spcPts val="475"/>
              </a:spcBef>
            </a:pPr>
            <a:r>
              <a:rPr lang="en-US" sz="1400">
                <a:latin typeface="Kruti Dev 010" pitchFamily="2" charset="0"/>
              </a:rPr>
              <a:t>futZyhdj.k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06938" y="1847850"/>
            <a:ext cx="4876800" cy="1363663"/>
          </a:xfrm>
          <a:prstGeom prst="rect">
            <a:avLst/>
          </a:prstGeom>
        </p:spPr>
        <p:txBody>
          <a:bodyPr lIns="0" tIns="0" rIns="0" bIns="0"/>
          <a:lstStyle/>
          <a:p>
            <a:pPr marL="59436" fontAlgn="auto">
              <a:lnSpc>
                <a:spcPct val="87416"/>
              </a:lnSpc>
              <a:spcBef>
                <a:spcPts val="175"/>
              </a:spcBef>
              <a:spcAft>
                <a:spcPts val="0"/>
              </a:spcAft>
              <a:defRPr/>
            </a:pPr>
            <a:r>
              <a:rPr sz="1400" spc="9" dirty="0">
                <a:latin typeface="Kruti Dev 010"/>
                <a:cs typeface="Kruti Dev 010"/>
              </a:rPr>
              <a:t>r</a:t>
            </a:r>
            <a:r>
              <a:rPr sz="1400" spc="-4" dirty="0">
                <a:latin typeface="Kruti Dev 010"/>
                <a:cs typeface="Kruti Dev 010"/>
              </a:rPr>
              <a:t>q</a:t>
            </a:r>
            <a:r>
              <a:rPr sz="1400" spc="9" dirty="0">
                <a:latin typeface="Kruti Dev 010"/>
                <a:cs typeface="Kruti Dev 010"/>
              </a:rPr>
              <a:t>j</a:t>
            </a:r>
            <a:r>
              <a:rPr sz="1400" spc="-4" dirty="0">
                <a:latin typeface="Kruti Dev 010"/>
                <a:cs typeface="Kruti Dev 010"/>
              </a:rPr>
              <a:t>a</a:t>
            </a:r>
            <a:r>
              <a:rPr sz="1400" dirty="0">
                <a:latin typeface="Kruti Dev 010"/>
                <a:cs typeface="Kruti Dev 010"/>
              </a:rPr>
              <a:t>r</a:t>
            </a:r>
            <a:r>
              <a:rPr sz="1400" spc="35" dirty="0">
                <a:latin typeface="Kruti Dev 010"/>
                <a:cs typeface="Kruti Dev 010"/>
              </a:rPr>
              <a:t> </a:t>
            </a:r>
            <a:r>
              <a:rPr sz="1400" spc="-9" dirty="0">
                <a:latin typeface="Kruti Dev 010"/>
                <a:cs typeface="Kruti Dev 010"/>
              </a:rPr>
              <a:t>v</a:t>
            </a:r>
            <a:r>
              <a:rPr sz="1400" spc="9" dirty="0">
                <a:latin typeface="Kruti Dev 010"/>
                <a:cs typeface="Kruti Dev 010"/>
              </a:rPr>
              <a:t>L</a:t>
            </a:r>
            <a:r>
              <a:rPr sz="1400" spc="4" dirty="0">
                <a:latin typeface="Kruti Dev 010"/>
                <a:cs typeface="Kruti Dev 010"/>
              </a:rPr>
              <a:t>i</a:t>
            </a:r>
            <a:r>
              <a:rPr sz="1400" spc="9" dirty="0">
                <a:latin typeface="Kruti Dev 010"/>
                <a:cs typeface="Kruti Dev 010"/>
              </a:rPr>
              <a:t>r</a:t>
            </a:r>
            <a:r>
              <a:rPr sz="1400" spc="-9" dirty="0">
                <a:latin typeface="Kruti Dev 010"/>
                <a:cs typeface="Kruti Dev 010"/>
              </a:rPr>
              <a:t>k</a:t>
            </a:r>
            <a:r>
              <a:rPr sz="1400" dirty="0">
                <a:latin typeface="Kruti Dev 010"/>
                <a:cs typeface="Kruti Dev 010"/>
              </a:rPr>
              <a:t>y</a:t>
            </a:r>
            <a:r>
              <a:rPr sz="1400" spc="12" dirty="0">
                <a:latin typeface="Kruti Dev 010"/>
                <a:cs typeface="Kruti Dev 010"/>
              </a:rPr>
              <a:t> </a:t>
            </a:r>
            <a:r>
              <a:rPr sz="1400" dirty="0">
                <a:latin typeface="Kruti Dev 010"/>
                <a:cs typeface="Kruti Dev 010"/>
              </a:rPr>
              <a:t>l</a:t>
            </a:r>
            <a:r>
              <a:rPr sz="1400" spc="-4" dirty="0">
                <a:latin typeface="Kruti Dev 010"/>
                <a:cs typeface="Kruti Dev 010"/>
              </a:rPr>
              <a:t>a</a:t>
            </a:r>
            <a:r>
              <a:rPr sz="1400" spc="9" dirty="0">
                <a:latin typeface="Kruti Dev 010"/>
                <a:cs typeface="Kruti Dev 010"/>
              </a:rPr>
              <a:t>nf</a:t>
            </a:r>
            <a:r>
              <a:rPr sz="1400" dirty="0">
                <a:latin typeface="Kruti Dev 010"/>
                <a:cs typeface="Kruti Dev 010"/>
              </a:rPr>
              <a:t>H</a:t>
            </a:r>
            <a:r>
              <a:rPr sz="1400" spc="14" dirty="0">
                <a:latin typeface="Kruti Dev 010"/>
                <a:cs typeface="Kruti Dev 010"/>
              </a:rPr>
              <a:t>k</a:t>
            </a:r>
            <a:r>
              <a:rPr sz="1400" spc="-4" dirty="0">
                <a:latin typeface="Kruti Dev 010"/>
                <a:cs typeface="Kruti Dev 010"/>
              </a:rPr>
              <a:t>Z</a:t>
            </a:r>
            <a:r>
              <a:rPr sz="1400" dirty="0">
                <a:latin typeface="Kruti Dev 010"/>
                <a:cs typeface="Kruti Dev 010"/>
              </a:rPr>
              <a:t>r</a:t>
            </a:r>
            <a:r>
              <a:rPr sz="1400" spc="22" dirty="0">
                <a:latin typeface="Kruti Dev 010"/>
                <a:cs typeface="Kruti Dev 010"/>
              </a:rPr>
              <a:t> </a:t>
            </a:r>
            <a:r>
              <a:rPr sz="1400" dirty="0">
                <a:latin typeface="Kruti Dev 010"/>
                <a:cs typeface="Kruti Dev 010"/>
              </a:rPr>
              <a:t>¼</a:t>
            </a:r>
            <a:r>
              <a:rPr sz="1400" spc="9" dirty="0">
                <a:latin typeface="Kruti Dev 010"/>
                <a:cs typeface="Kruti Dev 010"/>
              </a:rPr>
              <a:t>j</a:t>
            </a:r>
            <a:r>
              <a:rPr sz="1400" spc="-4" dirty="0">
                <a:latin typeface="Kruti Dev 010"/>
                <a:cs typeface="Kruti Dev 010"/>
              </a:rPr>
              <a:t>sQ</a:t>
            </a:r>
            <a:r>
              <a:rPr sz="1400" spc="9" dirty="0">
                <a:latin typeface="Kruti Dev 010"/>
                <a:cs typeface="Kruti Dev 010"/>
              </a:rPr>
              <a:t>j</a:t>
            </a:r>
            <a:r>
              <a:rPr sz="1400" dirty="0">
                <a:latin typeface="Kruti Dev 010"/>
                <a:cs typeface="Kruti Dev 010"/>
              </a:rPr>
              <a:t>½</a:t>
            </a:r>
            <a:r>
              <a:rPr sz="1400" spc="28" dirty="0">
                <a:latin typeface="Kruti Dev 010"/>
                <a:cs typeface="Kruti Dev 010"/>
              </a:rPr>
              <a:t> </a:t>
            </a:r>
            <a:r>
              <a:rPr sz="1400" dirty="0">
                <a:latin typeface="Kruti Dev 010"/>
                <a:cs typeface="Kruti Dev 010"/>
              </a:rPr>
              <a:t>d</a:t>
            </a:r>
            <a:r>
              <a:rPr sz="1400" spc="9" dirty="0">
                <a:latin typeface="Kruti Dev 010"/>
                <a:cs typeface="Kruti Dev 010"/>
              </a:rPr>
              <a:t>j</a:t>
            </a:r>
            <a:r>
              <a:rPr sz="1400" spc="-4" dirty="0">
                <a:latin typeface="Kruti Dev 010"/>
                <a:cs typeface="Kruti Dev 010"/>
              </a:rPr>
              <a:t>s</a:t>
            </a:r>
            <a:r>
              <a:rPr sz="1400" dirty="0">
                <a:latin typeface="Kruti Dev 010"/>
                <a:cs typeface="Kruti Dev 010"/>
              </a:rPr>
              <a:t>a</a:t>
            </a:r>
            <a:r>
              <a:rPr sz="1400" spc="55" dirty="0">
                <a:latin typeface="Kruti Dev 010"/>
                <a:cs typeface="Kruti Dev 010"/>
              </a:rPr>
              <a:t> </a:t>
            </a:r>
            <a:r>
              <a:rPr sz="1400" spc="14" dirty="0">
                <a:latin typeface="Kruti Dev 010"/>
                <a:cs typeface="Kruti Dev 010"/>
              </a:rPr>
              <a:t>v</a:t>
            </a:r>
            <a:r>
              <a:rPr sz="1400" spc="-9" dirty="0">
                <a:latin typeface="Kruti Dev 010"/>
                <a:cs typeface="Kruti Dev 010"/>
              </a:rPr>
              <a:t>kS</a:t>
            </a:r>
            <a:r>
              <a:rPr sz="1400" dirty="0">
                <a:latin typeface="Kruti Dev 010"/>
                <a:cs typeface="Kruti Dev 010"/>
              </a:rPr>
              <a:t>j</a:t>
            </a:r>
            <a:r>
              <a:rPr sz="1400" spc="38" dirty="0">
                <a:latin typeface="Kruti Dev 010"/>
                <a:cs typeface="Kruti Dev 010"/>
              </a:rPr>
              <a:t> </a:t>
            </a:r>
            <a:r>
              <a:rPr sz="1400" spc="14" dirty="0">
                <a:latin typeface="Kruti Dev 010"/>
                <a:cs typeface="Kruti Dev 010"/>
              </a:rPr>
              <a:t>e</a:t>
            </a:r>
            <a:r>
              <a:rPr sz="1400" spc="-9" dirty="0">
                <a:latin typeface="Kruti Dev 010"/>
                <a:cs typeface="Kruti Dev 010"/>
              </a:rPr>
              <a:t>k</a:t>
            </a:r>
            <a:r>
              <a:rPr sz="1400" dirty="0">
                <a:latin typeface="Kruti Dev 010"/>
                <a:cs typeface="Kruti Dev 010"/>
              </a:rPr>
              <a:t>¡</a:t>
            </a:r>
            <a:r>
              <a:rPr sz="1400" spc="45" dirty="0">
                <a:latin typeface="Kruti Dev 010"/>
                <a:cs typeface="Kruti Dev 010"/>
              </a:rPr>
              <a:t> </a:t>
            </a:r>
            <a:r>
              <a:rPr sz="1400" dirty="0">
                <a:latin typeface="Kruti Dev 010"/>
                <a:cs typeface="Kruti Dev 010"/>
              </a:rPr>
              <a:t>ls</a:t>
            </a:r>
            <a:r>
              <a:rPr sz="1400" spc="56" dirty="0">
                <a:latin typeface="Kruti Dev 010"/>
                <a:cs typeface="Kruti Dev 010"/>
              </a:rPr>
              <a:t> </a:t>
            </a:r>
            <a:r>
              <a:rPr sz="1400" dirty="0">
                <a:latin typeface="Kruti Dev 010"/>
                <a:cs typeface="Kruti Dev 010"/>
              </a:rPr>
              <a:t>d</a:t>
            </a:r>
            <a:r>
              <a:rPr sz="1400" spc="-9" dirty="0">
                <a:latin typeface="Kruti Dev 010"/>
                <a:cs typeface="Kruti Dev 010"/>
              </a:rPr>
              <a:t>g</a:t>
            </a:r>
            <a:r>
              <a:rPr sz="1400" dirty="0">
                <a:latin typeface="Kruti Dev 010"/>
                <a:cs typeface="Kruti Dev 010"/>
              </a:rPr>
              <a:t>s</a:t>
            </a:r>
            <a:r>
              <a:rPr sz="1400" spc="24" dirty="0">
                <a:latin typeface="Kruti Dev 010"/>
                <a:cs typeface="Kruti Dev 010"/>
              </a:rPr>
              <a:t> </a:t>
            </a:r>
            <a:r>
              <a:rPr sz="1400" spc="34" dirty="0">
                <a:latin typeface="Kruti Dev 010"/>
                <a:cs typeface="Kruti Dev 010"/>
              </a:rPr>
              <a:t>j</a:t>
            </a:r>
            <a:r>
              <a:rPr sz="1400" spc="-9" dirty="0">
                <a:latin typeface="Kruti Dev 010"/>
                <a:cs typeface="Kruti Dev 010"/>
              </a:rPr>
              <a:t>k</a:t>
            </a:r>
            <a:r>
              <a:rPr sz="1400" spc="9" dirty="0">
                <a:latin typeface="Kruti Dev 010"/>
                <a:cs typeface="Kruti Dev 010"/>
              </a:rPr>
              <a:t>Lr</a:t>
            </a:r>
            <a:r>
              <a:rPr sz="1400" dirty="0">
                <a:latin typeface="Kruti Dev 010"/>
                <a:cs typeface="Kruti Dev 010"/>
              </a:rPr>
              <a:t>s</a:t>
            </a:r>
            <a:r>
              <a:rPr sz="1400" spc="19" dirty="0">
                <a:latin typeface="Kruti Dev 010"/>
                <a:cs typeface="Kruti Dev 010"/>
              </a:rPr>
              <a:t> </a:t>
            </a:r>
            <a:r>
              <a:rPr sz="1400" spc="-9" dirty="0">
                <a:latin typeface="Kruti Dev 010"/>
                <a:cs typeface="Kruti Dev 010"/>
              </a:rPr>
              <a:t>e</a:t>
            </a:r>
            <a:r>
              <a:rPr sz="1400" spc="-4" dirty="0">
                <a:latin typeface="Kruti Dev 010"/>
                <a:cs typeface="Kruti Dev 010"/>
              </a:rPr>
              <a:t>ssss</a:t>
            </a:r>
            <a:r>
              <a:rPr sz="1400" dirty="0">
                <a:latin typeface="Kruti Dev 010"/>
                <a:cs typeface="Kruti Dev 010"/>
              </a:rPr>
              <a:t>a</a:t>
            </a:r>
            <a:r>
              <a:rPr sz="1400" spc="33" dirty="0">
                <a:latin typeface="Kruti Dev 010"/>
                <a:cs typeface="Kruti Dev 010"/>
              </a:rPr>
              <a:t> </a:t>
            </a:r>
            <a:r>
              <a:rPr sz="1400" spc="14" dirty="0">
                <a:latin typeface="Kruti Dev 010"/>
                <a:cs typeface="Kruti Dev 010"/>
              </a:rPr>
              <a:t>v</a:t>
            </a:r>
            <a:r>
              <a:rPr sz="1400" spc="-9" dirty="0">
                <a:latin typeface="Kruti Dev 010"/>
                <a:cs typeface="Kruti Dev 010"/>
              </a:rPr>
              <a:t>k</a:t>
            </a:r>
            <a:r>
              <a:rPr sz="1400" spc="-4" dirty="0">
                <a:latin typeface="Kruti Dev 010"/>
                <a:cs typeface="Kruti Dev 010"/>
              </a:rPr>
              <a:t>s</a:t>
            </a:r>
            <a:r>
              <a:rPr sz="1400" spc="29" dirty="0">
                <a:latin typeface="Kruti Dev 010"/>
                <a:cs typeface="Kruti Dev 010"/>
              </a:rPr>
              <a:t>-</a:t>
            </a:r>
            <a:r>
              <a:rPr sz="1400" spc="-9" dirty="0">
                <a:latin typeface="Kruti Dev 010"/>
                <a:cs typeface="Kruti Dev 010"/>
              </a:rPr>
              <a:t>vk</a:t>
            </a:r>
            <a:r>
              <a:rPr sz="1400" spc="9" dirty="0">
                <a:latin typeface="Kruti Dev 010"/>
                <a:cs typeface="Kruti Dev 010"/>
              </a:rPr>
              <a:t>j</a:t>
            </a:r>
            <a:r>
              <a:rPr sz="1400" spc="4" dirty="0">
                <a:latin typeface="Kruti Dev 010"/>
                <a:cs typeface="Kruti Dev 010"/>
              </a:rPr>
              <a:t>-</a:t>
            </a:r>
            <a:r>
              <a:rPr sz="1400" spc="29" dirty="0">
                <a:latin typeface="Kruti Dev 010"/>
                <a:cs typeface="Kruti Dev 010"/>
                <a:hlinkClick r:id="rId2"/>
              </a:rPr>
              <a:t>,</a:t>
            </a:r>
            <a:r>
              <a:rPr sz="1400" dirty="0">
                <a:latin typeface="Kruti Dev 010"/>
                <a:cs typeface="Kruti Dev 010"/>
                <a:hlinkClick r:id="rId2"/>
              </a:rPr>
              <a:t>l</a:t>
            </a:r>
            <a:r>
              <a:rPr sz="1400" spc="4" dirty="0">
                <a:latin typeface="Kruti Dev 010"/>
                <a:cs typeface="Kruti Dev 010"/>
                <a:hlinkClick r:id="rId2"/>
              </a:rPr>
              <a:t>-</a:t>
            </a:r>
            <a:r>
              <a:rPr sz="1400" spc="14" dirty="0">
                <a:latin typeface="Kruti Dev 010"/>
                <a:cs typeface="Kruti Dev 010"/>
                <a:hlinkClick r:id="rId2"/>
              </a:rPr>
              <a:t>@</a:t>
            </a:r>
            <a:r>
              <a:rPr sz="1400" spc="-9" dirty="0">
                <a:latin typeface="Kruti Dev 010"/>
                <a:cs typeface="Kruti Dev 010"/>
                <a:hlinkClick r:id="rId2"/>
              </a:rPr>
              <a:t>m</a:t>
            </a:r>
            <a:r>
              <a:rPr sz="1400" spc="9" dirty="0">
                <a:latin typeface="Kruti Dev 010"/>
                <a:cs typeface="Kruti Dev 010"/>
                <a:hlinkClick r:id="rId2"/>
              </a:rPr>
              <a:t>f</a:t>
            </a:r>
            <a:r>
              <a:rPr sz="1400" spc="-9" dirty="0">
                <a:latin typeface="Kruti Dev 010"/>
                <a:cs typeface="Kruti Dev 010"/>
                <a:hlinkClick r:id="rId2"/>
              </a:rPr>
              <a:t>p</a:t>
            </a:r>
            <a:r>
              <a:rPr sz="1400" dirty="0">
                <a:latin typeface="Kruti Dev 010"/>
                <a:cs typeface="Kruti Dev 010"/>
                <a:hlinkClick r:id="rId2"/>
              </a:rPr>
              <a:t>r</a:t>
            </a:r>
            <a:r>
              <a:rPr sz="1400" spc="-29" dirty="0">
                <a:latin typeface="Kruti Dev 010"/>
                <a:cs typeface="Kruti Dev 010"/>
              </a:rPr>
              <a:t> </a:t>
            </a:r>
            <a:r>
              <a:rPr sz="1400" spc="4" dirty="0">
                <a:latin typeface="Kruti Dev 010"/>
                <a:cs typeface="Kruti Dev 010"/>
              </a:rPr>
              <a:t>i</a:t>
            </a:r>
            <a:r>
              <a:rPr sz="1400" spc="-4" dirty="0">
                <a:latin typeface="Kruti Dev 010"/>
                <a:cs typeface="Kruti Dev 010"/>
              </a:rPr>
              <a:t>s</a:t>
            </a:r>
            <a:r>
              <a:rPr sz="1400" dirty="0">
                <a:latin typeface="Kruti Dev 010"/>
                <a:cs typeface="Kruti Dev 010"/>
              </a:rPr>
              <a:t>;</a:t>
            </a:r>
            <a:endParaRPr sz="1400">
              <a:latin typeface="Kruti Dev 010"/>
              <a:cs typeface="Kruti Dev 010"/>
            </a:endParaRPr>
          </a:p>
          <a:p>
            <a:pPr marL="59436" fontAlgn="auto">
              <a:lnSpc>
                <a:spcPct val="87416"/>
              </a:lnSpc>
              <a:spcBef>
                <a:spcPts val="210"/>
              </a:spcBef>
              <a:spcAft>
                <a:spcPts val="0"/>
              </a:spcAft>
              <a:defRPr/>
            </a:pPr>
            <a:r>
              <a:rPr sz="1400" spc="4" dirty="0">
                <a:latin typeface="Kruti Dev 010"/>
                <a:cs typeface="Kruti Dev 010"/>
              </a:rPr>
              <a:t>i</a:t>
            </a:r>
            <a:r>
              <a:rPr sz="1400" spc="9" dirty="0">
                <a:latin typeface="Kruti Dev 010"/>
                <a:cs typeface="Kruti Dev 010"/>
              </a:rPr>
              <a:t>n</a:t>
            </a:r>
            <a:r>
              <a:rPr sz="1400" spc="-9" dirty="0">
                <a:latin typeface="Kruti Dev 010"/>
                <a:cs typeface="Kruti Dev 010"/>
              </a:rPr>
              <a:t>kFk</a:t>
            </a:r>
            <a:r>
              <a:rPr sz="1400" dirty="0">
                <a:latin typeface="Kruti Dev 010"/>
                <a:cs typeface="Kruti Dev 010"/>
              </a:rPr>
              <a:t>Z</a:t>
            </a:r>
            <a:r>
              <a:rPr sz="1400" spc="16" dirty="0">
                <a:latin typeface="Kruti Dev 010"/>
                <a:cs typeface="Kruti Dev 010"/>
              </a:rPr>
              <a:t> </a:t>
            </a:r>
            <a:r>
              <a:rPr sz="1400" spc="9" dirty="0">
                <a:latin typeface="Kruti Dev 010"/>
                <a:cs typeface="Kruti Dev 010"/>
              </a:rPr>
              <a:t>n</a:t>
            </a:r>
            <a:r>
              <a:rPr sz="1400" spc="-4" dirty="0">
                <a:latin typeface="Kruti Dev 010"/>
                <a:cs typeface="Kruti Dev 010"/>
              </a:rPr>
              <a:t>s</a:t>
            </a:r>
            <a:r>
              <a:rPr sz="1400" spc="9" dirty="0">
                <a:latin typeface="Kruti Dev 010"/>
                <a:cs typeface="Kruti Dev 010"/>
              </a:rPr>
              <a:t>r</a:t>
            </a:r>
            <a:r>
              <a:rPr sz="1400" dirty="0">
                <a:latin typeface="Kruti Dev 010"/>
                <a:cs typeface="Kruti Dev 010"/>
              </a:rPr>
              <a:t>h</a:t>
            </a:r>
            <a:r>
              <a:rPr sz="1400" spc="-6" dirty="0">
                <a:latin typeface="Kruti Dev 010"/>
                <a:cs typeface="Kruti Dev 010"/>
              </a:rPr>
              <a:t> </a:t>
            </a:r>
            <a:r>
              <a:rPr sz="1400" spc="9" dirty="0">
                <a:latin typeface="Kruti Dev 010"/>
                <a:cs typeface="Kruti Dev 010"/>
              </a:rPr>
              <a:t>j</a:t>
            </a:r>
            <a:r>
              <a:rPr sz="1400" spc="-9" dirty="0">
                <a:latin typeface="Kruti Dev 010"/>
                <a:cs typeface="Kruti Dev 010"/>
              </a:rPr>
              <a:t>g</a:t>
            </a:r>
            <a:r>
              <a:rPr sz="1400" dirty="0">
                <a:latin typeface="Kruti Dev 010"/>
                <a:cs typeface="Kruti Dev 010"/>
              </a:rPr>
              <a:t>s</a:t>
            </a:r>
            <a:endParaRPr sz="1400">
              <a:latin typeface="Kruti Dev 010"/>
              <a:cs typeface="Kruti Dev 01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6650" y="3211513"/>
            <a:ext cx="2659063" cy="2725737"/>
          </a:xfrm>
          <a:prstGeom prst="rect">
            <a:avLst/>
          </a:prstGeom>
        </p:spPr>
        <p:txBody>
          <a:bodyPr lIns="0" tIns="0" rIns="0" bIns="0"/>
          <a:lstStyle/>
          <a:p>
            <a:pPr marL="57911" fontAlgn="auto">
              <a:lnSpc>
                <a:spcPct val="87416"/>
              </a:lnSpc>
              <a:spcBef>
                <a:spcPts val="305"/>
              </a:spcBef>
              <a:spcAft>
                <a:spcPts val="0"/>
              </a:spcAft>
              <a:defRPr/>
            </a:pPr>
            <a:r>
              <a:rPr sz="1400" spc="9" dirty="0">
                <a:latin typeface="Kruti Dev 010"/>
                <a:cs typeface="Kruti Dev 010"/>
              </a:rPr>
              <a:t>fu</a:t>
            </a:r>
            <a:r>
              <a:rPr sz="1400" dirty="0">
                <a:latin typeface="Kruti Dev 010"/>
                <a:cs typeface="Kruti Dev 010"/>
              </a:rPr>
              <a:t>E</a:t>
            </a:r>
            <a:r>
              <a:rPr sz="1400" spc="9" dirty="0">
                <a:latin typeface="Kruti Dev 010"/>
                <a:cs typeface="Kruti Dev 010"/>
              </a:rPr>
              <a:t>uf</a:t>
            </a:r>
            <a:r>
              <a:rPr sz="1400" dirty="0">
                <a:latin typeface="Kruti Dev 010"/>
                <a:cs typeface="Kruti Dev 010"/>
              </a:rPr>
              <a:t>y</a:t>
            </a:r>
            <a:r>
              <a:rPr sz="1400" spc="14" dirty="0">
                <a:latin typeface="Kruti Dev 010"/>
                <a:cs typeface="Kruti Dev 010"/>
              </a:rPr>
              <a:t>f</a:t>
            </a:r>
            <a:r>
              <a:rPr sz="1400" spc="-4" dirty="0">
                <a:latin typeface="Kruti Dev 010"/>
                <a:cs typeface="Kruti Dev 010"/>
              </a:rPr>
              <a:t>[</a:t>
            </a:r>
            <a:r>
              <a:rPr sz="1400" spc="-9" dirty="0">
                <a:latin typeface="Kruti Dev 010"/>
                <a:cs typeface="Kruti Dev 010"/>
              </a:rPr>
              <a:t>k</a:t>
            </a:r>
            <a:r>
              <a:rPr sz="1400" dirty="0">
                <a:latin typeface="Kruti Dev 010"/>
                <a:cs typeface="Kruti Dev 010"/>
              </a:rPr>
              <a:t>r</a:t>
            </a:r>
            <a:r>
              <a:rPr sz="1400" spc="-66" dirty="0">
                <a:latin typeface="Kruti Dev 010"/>
                <a:cs typeface="Kruti Dev 010"/>
              </a:rPr>
              <a:t> </a:t>
            </a:r>
            <a:r>
              <a:rPr sz="1400" spc="-9" dirty="0">
                <a:latin typeface="Kruti Dev 010"/>
                <a:cs typeface="Kruti Dev 010"/>
              </a:rPr>
              <a:t>e</a:t>
            </a:r>
            <a:r>
              <a:rPr sz="1400" spc="-4" dirty="0">
                <a:latin typeface="Kruti Dev 010"/>
                <a:cs typeface="Kruti Dev 010"/>
              </a:rPr>
              <a:t>s</a:t>
            </a:r>
            <a:r>
              <a:rPr sz="1400" dirty="0">
                <a:latin typeface="Kruti Dev 010"/>
                <a:cs typeface="Kruti Dev 010"/>
              </a:rPr>
              <a:t>a</a:t>
            </a:r>
            <a:r>
              <a:rPr sz="1400" spc="13" dirty="0">
                <a:latin typeface="Kruti Dev 010"/>
                <a:cs typeface="Kruti Dev 010"/>
              </a:rPr>
              <a:t> </a:t>
            </a:r>
            <a:r>
              <a:rPr sz="1400" dirty="0">
                <a:latin typeface="Kruti Dev 010"/>
                <a:cs typeface="Kruti Dev 010"/>
              </a:rPr>
              <a:t>ls</a:t>
            </a:r>
            <a:r>
              <a:rPr sz="1400" spc="6" dirty="0">
                <a:latin typeface="Kruti Dev 010"/>
                <a:cs typeface="Kruti Dev 010"/>
              </a:rPr>
              <a:t> </a:t>
            </a:r>
            <a:r>
              <a:rPr sz="1400" spc="9" dirty="0">
                <a:latin typeface="Kruti Dev 010"/>
                <a:cs typeface="Kruti Dev 010"/>
              </a:rPr>
              <a:t>n</a:t>
            </a:r>
            <a:r>
              <a:rPr sz="1400" spc="-9" dirty="0">
                <a:latin typeface="Kruti Dev 010"/>
                <a:cs typeface="Kruti Dev 010"/>
              </a:rPr>
              <a:t>k</a:t>
            </a:r>
            <a:r>
              <a:rPr sz="1400" dirty="0">
                <a:latin typeface="Kruti Dev 010"/>
                <a:cs typeface="Kruti Dev 010"/>
              </a:rPr>
              <a:t>s</a:t>
            </a:r>
            <a:r>
              <a:rPr sz="1400" spc="4" dirty="0">
                <a:latin typeface="Kruti Dev 010"/>
                <a:cs typeface="Kruti Dev 010"/>
              </a:rPr>
              <a:t> </a:t>
            </a:r>
            <a:r>
              <a:rPr sz="1400" spc="-4" dirty="0">
                <a:latin typeface="Kruti Dev 010"/>
                <a:cs typeface="Kruti Dev 010"/>
              </a:rPr>
              <a:t>;</a:t>
            </a:r>
            <a:r>
              <a:rPr sz="1400" dirty="0">
                <a:latin typeface="Kruti Dev 010"/>
                <a:cs typeface="Kruti Dev 010"/>
              </a:rPr>
              <a:t>k </a:t>
            </a:r>
            <a:r>
              <a:rPr sz="1400" spc="9" dirty="0">
                <a:latin typeface="Kruti Dev 010"/>
                <a:cs typeface="Kruti Dev 010"/>
              </a:rPr>
              <a:t>n</a:t>
            </a:r>
            <a:r>
              <a:rPr sz="1400" spc="-9" dirty="0">
                <a:latin typeface="Kruti Dev 010"/>
                <a:cs typeface="Kruti Dev 010"/>
              </a:rPr>
              <a:t>k</a:t>
            </a:r>
            <a:r>
              <a:rPr sz="1400" dirty="0">
                <a:latin typeface="Kruti Dev 010"/>
                <a:cs typeface="Kruti Dev 010"/>
              </a:rPr>
              <a:t>s</a:t>
            </a:r>
            <a:r>
              <a:rPr sz="1400" spc="4" dirty="0">
                <a:latin typeface="Kruti Dev 010"/>
                <a:cs typeface="Kruti Dev 010"/>
              </a:rPr>
              <a:t> </a:t>
            </a:r>
            <a:r>
              <a:rPr sz="1400" dirty="0">
                <a:latin typeface="Kruti Dev 010"/>
                <a:cs typeface="Kruti Dev 010"/>
              </a:rPr>
              <a:t>ls</a:t>
            </a:r>
            <a:r>
              <a:rPr sz="1400" spc="6" dirty="0">
                <a:latin typeface="Kruti Dev 010"/>
                <a:cs typeface="Kruti Dev 010"/>
              </a:rPr>
              <a:t> </a:t>
            </a:r>
            <a:r>
              <a:rPr sz="1400" spc="-9" dirty="0">
                <a:latin typeface="Kruti Dev 010"/>
                <a:cs typeface="Kruti Dev 010"/>
              </a:rPr>
              <a:t>v</a:t>
            </a:r>
            <a:r>
              <a:rPr sz="1400" spc="9" dirty="0">
                <a:latin typeface="Kruti Dev 010"/>
                <a:cs typeface="Kruti Dev 010"/>
              </a:rPr>
              <a:t>f</a:t>
            </a:r>
            <a:r>
              <a:rPr sz="1400" spc="4" dirty="0">
                <a:latin typeface="Kruti Dev 010"/>
                <a:cs typeface="Kruti Dev 010"/>
              </a:rPr>
              <a:t>/</a:t>
            </a:r>
            <a:r>
              <a:rPr sz="1400" spc="-9" dirty="0">
                <a:latin typeface="Kruti Dev 010"/>
                <a:cs typeface="Kruti Dev 010"/>
              </a:rPr>
              <a:t>k</a:t>
            </a:r>
            <a:r>
              <a:rPr sz="1400" dirty="0">
                <a:latin typeface="Kruti Dev 010"/>
                <a:cs typeface="Kruti Dev 010"/>
              </a:rPr>
              <a:t>d</a:t>
            </a:r>
            <a:r>
              <a:rPr sz="1400" spc="18" dirty="0">
                <a:latin typeface="Kruti Dev 010"/>
                <a:cs typeface="Kruti Dev 010"/>
              </a:rPr>
              <a:t> </a:t>
            </a:r>
            <a:r>
              <a:rPr sz="1400" dirty="0">
                <a:latin typeface="Kruti Dev 010"/>
                <a:cs typeface="Kruti Dev 010"/>
              </a:rPr>
              <a:t>y</a:t>
            </a:r>
            <a:r>
              <a:rPr sz="1400" spc="-4" dirty="0">
                <a:latin typeface="Kruti Dev 010"/>
                <a:cs typeface="Kruti Dev 010"/>
              </a:rPr>
              <a:t>{</a:t>
            </a:r>
            <a:r>
              <a:rPr sz="1400" spc="-9" dirty="0">
                <a:latin typeface="Kruti Dev 010"/>
                <a:cs typeface="Kruti Dev 010"/>
              </a:rPr>
              <a:t>k</a:t>
            </a:r>
            <a:r>
              <a:rPr sz="1400" dirty="0">
                <a:latin typeface="Kruti Dev 010"/>
                <a:cs typeface="Kruti Dev 010"/>
              </a:rPr>
              <a:t>.k</a:t>
            </a:r>
            <a:endParaRPr sz="1400">
              <a:latin typeface="Kruti Dev 010"/>
              <a:cs typeface="Kruti Dev 010"/>
            </a:endParaRPr>
          </a:p>
          <a:p>
            <a:pPr marL="57911" fontAlgn="auto">
              <a:lnSpc>
                <a:spcPct val="102091"/>
              </a:lnSpc>
              <a:spcBef>
                <a:spcPts val="20"/>
              </a:spcBef>
              <a:spcAft>
                <a:spcPts val="0"/>
              </a:spcAft>
              <a:defRPr/>
            </a:pPr>
            <a:r>
              <a:rPr sz="1400" dirty="0">
                <a:latin typeface="Symbol"/>
                <a:cs typeface="Symbol"/>
              </a:rPr>
              <a:t></a:t>
            </a:r>
            <a:r>
              <a:rPr sz="1400" dirty="0">
                <a:latin typeface="Times New Roman"/>
                <a:cs typeface="Times New Roman"/>
              </a:rPr>
              <a:t>   </a:t>
            </a:r>
            <a:r>
              <a:rPr sz="1400" spc="328" dirty="0">
                <a:latin typeface="Times New Roman"/>
                <a:cs typeface="Times New Roman"/>
              </a:rPr>
              <a:t> </a:t>
            </a:r>
            <a:r>
              <a:rPr sz="1400" spc="9" dirty="0">
                <a:latin typeface="Kruti Dev 010"/>
                <a:cs typeface="Kruti Dev 010"/>
              </a:rPr>
              <a:t>f</a:t>
            </a:r>
            <a:r>
              <a:rPr sz="1400" spc="-9" dirty="0">
                <a:latin typeface="Kruti Dev 010"/>
                <a:cs typeface="Kruti Dev 010"/>
              </a:rPr>
              <a:t>p</a:t>
            </a:r>
            <a:r>
              <a:rPr sz="1400" spc="9" dirty="0">
                <a:latin typeface="Kruti Dev 010"/>
                <a:cs typeface="Kruti Dev 010"/>
              </a:rPr>
              <a:t>M</a:t>
            </a:r>
            <a:r>
              <a:rPr sz="1400" spc="-4" dirty="0">
                <a:latin typeface="Kruti Dev 010"/>
                <a:cs typeface="Kruti Dev 010"/>
              </a:rPr>
              <a:t>+</a:t>
            </a:r>
            <a:r>
              <a:rPr sz="1400" spc="9" dirty="0">
                <a:latin typeface="Kruti Dev 010"/>
                <a:cs typeface="Kruti Dev 010"/>
              </a:rPr>
              <a:t>f</a:t>
            </a:r>
            <a:r>
              <a:rPr sz="1400" spc="-9" dirty="0">
                <a:latin typeface="Kruti Dev 010"/>
                <a:cs typeface="Kruti Dev 010"/>
              </a:rPr>
              <a:t>p</a:t>
            </a:r>
            <a:r>
              <a:rPr sz="1400" spc="9" dirty="0">
                <a:latin typeface="Kruti Dev 010"/>
                <a:cs typeface="Kruti Dev 010"/>
              </a:rPr>
              <a:t>M</a:t>
            </a:r>
            <a:r>
              <a:rPr sz="1400" spc="-4" dirty="0">
                <a:latin typeface="Kruti Dev 010"/>
                <a:cs typeface="Kruti Dev 010"/>
              </a:rPr>
              <a:t>+</a:t>
            </a:r>
            <a:r>
              <a:rPr sz="1400" spc="-9" dirty="0">
                <a:latin typeface="Kruti Dev 010"/>
                <a:cs typeface="Kruti Dev 010"/>
              </a:rPr>
              <a:t>k</a:t>
            </a:r>
            <a:r>
              <a:rPr sz="1400" spc="4" dirty="0">
                <a:latin typeface="Kruti Dev 010"/>
                <a:cs typeface="Kruti Dev 010"/>
              </a:rPr>
              <a:t>i</a:t>
            </a:r>
            <a:r>
              <a:rPr sz="1400" dirty="0">
                <a:latin typeface="Kruti Dev 010"/>
                <a:cs typeface="Kruti Dev 010"/>
              </a:rPr>
              <a:t>u</a:t>
            </a:r>
            <a:endParaRPr sz="1400">
              <a:latin typeface="Kruti Dev 010"/>
              <a:cs typeface="Kruti Dev 010"/>
            </a:endParaRPr>
          </a:p>
          <a:p>
            <a:pPr marL="57911" fontAlgn="auto">
              <a:lnSpc>
                <a:spcPts val="1705"/>
              </a:lnSpc>
              <a:spcBef>
                <a:spcPts val="85"/>
              </a:spcBef>
              <a:spcAft>
                <a:spcPts val="0"/>
              </a:spcAft>
              <a:defRPr/>
            </a:pPr>
            <a:r>
              <a:rPr sz="1400" dirty="0">
                <a:latin typeface="Symbol"/>
                <a:cs typeface="Symbol"/>
              </a:rPr>
              <a:t></a:t>
            </a:r>
            <a:r>
              <a:rPr sz="1400" dirty="0">
                <a:latin typeface="Times New Roman"/>
                <a:cs typeface="Times New Roman"/>
              </a:rPr>
              <a:t>   </a:t>
            </a:r>
            <a:r>
              <a:rPr sz="1400" spc="328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Kruti Dev 010"/>
                <a:cs typeface="Kruti Dev 010"/>
              </a:rPr>
              <a:t>cP</a:t>
            </a:r>
            <a:r>
              <a:rPr sz="1400" spc="-9" dirty="0">
                <a:latin typeface="Kruti Dev 010"/>
                <a:cs typeface="Kruti Dev 010"/>
              </a:rPr>
              <a:t>p</a:t>
            </a:r>
            <a:r>
              <a:rPr sz="1400" dirty="0">
                <a:latin typeface="Kruti Dev 010"/>
                <a:cs typeface="Kruti Dev 010"/>
              </a:rPr>
              <a:t>s</a:t>
            </a:r>
            <a:r>
              <a:rPr sz="1400" spc="-23" dirty="0">
                <a:latin typeface="Kruti Dev 010"/>
                <a:cs typeface="Kruti Dev 010"/>
              </a:rPr>
              <a:t> </a:t>
            </a:r>
            <a:r>
              <a:rPr sz="1400" dirty="0">
                <a:latin typeface="Kruti Dev 010"/>
                <a:cs typeface="Kruti Dev 010"/>
              </a:rPr>
              <a:t>dh</a:t>
            </a:r>
            <a:r>
              <a:rPr sz="1400" spc="-1" dirty="0">
                <a:latin typeface="Kruti Dev 010"/>
                <a:cs typeface="Kruti Dev 010"/>
              </a:rPr>
              <a:t> </a:t>
            </a:r>
            <a:r>
              <a:rPr sz="1400" spc="-9" dirty="0">
                <a:latin typeface="Kruti Dev 010"/>
                <a:cs typeface="Kruti Dev 010"/>
              </a:rPr>
              <a:t>vk</a:t>
            </a:r>
            <a:r>
              <a:rPr sz="1400" spc="4" dirty="0">
                <a:latin typeface="Kruti Dev 010"/>
                <a:cs typeface="Kruti Dev 010"/>
              </a:rPr>
              <a:t>¡</a:t>
            </a:r>
            <a:r>
              <a:rPr sz="1400" spc="-4" dirty="0">
                <a:latin typeface="Kruti Dev 010"/>
                <a:cs typeface="Kruti Dev 010"/>
              </a:rPr>
              <a:t>[</a:t>
            </a:r>
            <a:r>
              <a:rPr sz="1400" spc="-9" dirty="0">
                <a:latin typeface="Kruti Dev 010"/>
                <a:cs typeface="Kruti Dev 010"/>
              </a:rPr>
              <a:t>k</a:t>
            </a:r>
            <a:r>
              <a:rPr sz="1400" dirty="0">
                <a:latin typeface="Kruti Dev 010"/>
                <a:cs typeface="Kruti Dev 010"/>
              </a:rPr>
              <a:t>s</a:t>
            </a:r>
            <a:r>
              <a:rPr sz="1400" spc="44" dirty="0">
                <a:latin typeface="Kruti Dev 010"/>
                <a:cs typeface="Kruti Dev 010"/>
              </a:rPr>
              <a:t> </a:t>
            </a:r>
            <a:r>
              <a:rPr sz="1400" spc="4" dirty="0">
                <a:latin typeface="Kruti Dev 010"/>
                <a:cs typeface="Kruti Dev 010"/>
              </a:rPr>
              <a:t>/</a:t>
            </a:r>
            <a:r>
              <a:rPr sz="1400" spc="-9" dirty="0">
                <a:latin typeface="Kruti Dev 010"/>
                <a:cs typeface="Kruti Dev 010"/>
              </a:rPr>
              <a:t>k</a:t>
            </a:r>
            <a:r>
              <a:rPr sz="1400" spc="4" dirty="0">
                <a:latin typeface="Kruti Dev 010"/>
                <a:cs typeface="Kruti Dev 010"/>
              </a:rPr>
              <a:t>¡</a:t>
            </a:r>
            <a:r>
              <a:rPr sz="1400" dirty="0">
                <a:latin typeface="Kruti Dev 010"/>
                <a:cs typeface="Kruti Dev 010"/>
              </a:rPr>
              <a:t>lh</a:t>
            </a:r>
            <a:r>
              <a:rPr sz="1400" spc="16" dirty="0">
                <a:latin typeface="Kruti Dev 010"/>
                <a:cs typeface="Kruti Dev 010"/>
              </a:rPr>
              <a:t> </a:t>
            </a:r>
            <a:r>
              <a:rPr sz="1400" spc="-9" dirty="0">
                <a:latin typeface="Kruti Dev 010"/>
                <a:cs typeface="Kruti Dev 010"/>
              </a:rPr>
              <a:t>g</a:t>
            </a:r>
            <a:r>
              <a:rPr sz="1400" spc="-4" dirty="0">
                <a:latin typeface="Kruti Dev 010"/>
                <a:cs typeface="Kruti Dev 010"/>
              </a:rPr>
              <a:t>q</a:t>
            </a:r>
            <a:r>
              <a:rPr sz="1400" spc="4" dirty="0">
                <a:latin typeface="Kruti Dev 010"/>
                <a:cs typeface="Kruti Dev 010"/>
              </a:rPr>
              <a:t>b</a:t>
            </a:r>
            <a:r>
              <a:rPr sz="1400" dirty="0">
                <a:latin typeface="Kruti Dev 010"/>
                <a:cs typeface="Kruti Dev 010"/>
              </a:rPr>
              <a:t>Z</a:t>
            </a:r>
            <a:r>
              <a:rPr sz="1400" spc="27" dirty="0">
                <a:latin typeface="Kruti Dev 010"/>
                <a:cs typeface="Kruti Dev 010"/>
              </a:rPr>
              <a:t> </a:t>
            </a:r>
            <a:r>
              <a:rPr sz="1400" spc="-9" dirty="0">
                <a:latin typeface="Kruti Dev 010"/>
                <a:cs typeface="Kruti Dev 010"/>
              </a:rPr>
              <a:t>g</a:t>
            </a:r>
            <a:r>
              <a:rPr sz="1400" dirty="0">
                <a:latin typeface="Kruti Dev 010"/>
                <a:cs typeface="Kruti Dev 010"/>
              </a:rPr>
              <a:t>S</a:t>
            </a:r>
            <a:endParaRPr sz="1400">
              <a:latin typeface="Kruti Dev 010"/>
              <a:cs typeface="Kruti Dev 010"/>
            </a:endParaRPr>
          </a:p>
          <a:p>
            <a:pPr marL="57911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dirty="0">
                <a:latin typeface="Symbol"/>
                <a:cs typeface="Symbol"/>
              </a:rPr>
              <a:t></a:t>
            </a:r>
            <a:r>
              <a:rPr sz="1400" dirty="0">
                <a:latin typeface="Times New Roman"/>
                <a:cs typeface="Times New Roman"/>
              </a:rPr>
              <a:t>   </a:t>
            </a:r>
            <a:r>
              <a:rPr sz="1400" spc="328" dirty="0">
                <a:latin typeface="Times New Roman"/>
                <a:cs typeface="Times New Roman"/>
              </a:rPr>
              <a:t> </a:t>
            </a:r>
            <a:r>
              <a:rPr sz="1400" spc="-9" dirty="0">
                <a:latin typeface="Kruti Dev 010"/>
                <a:cs typeface="Kruti Dev 010"/>
              </a:rPr>
              <a:t>v</a:t>
            </a:r>
            <a:r>
              <a:rPr sz="1400" dirty="0">
                <a:latin typeface="Kruti Dev 010"/>
                <a:cs typeface="Kruti Dev 010"/>
              </a:rPr>
              <a:t>R</a:t>
            </a:r>
            <a:r>
              <a:rPr sz="1400" spc="-4" dirty="0">
                <a:latin typeface="Kruti Dev 010"/>
                <a:cs typeface="Kruti Dev 010"/>
              </a:rPr>
              <a:t>;</a:t>
            </a:r>
            <a:r>
              <a:rPr sz="1400" spc="-9" dirty="0">
                <a:latin typeface="Kruti Dev 010"/>
                <a:cs typeface="Kruti Dev 010"/>
              </a:rPr>
              <a:t>k</a:t>
            </a:r>
            <a:r>
              <a:rPr sz="1400" spc="9" dirty="0">
                <a:latin typeface="Kruti Dev 010"/>
                <a:cs typeface="Kruti Dev 010"/>
              </a:rPr>
              <a:t>f</a:t>
            </a:r>
            <a:r>
              <a:rPr sz="1400" spc="4" dirty="0">
                <a:latin typeface="Kruti Dev 010"/>
                <a:cs typeface="Kruti Dev 010"/>
              </a:rPr>
              <a:t>/</a:t>
            </a:r>
            <a:r>
              <a:rPr sz="1400" spc="-9" dirty="0">
                <a:latin typeface="Kruti Dev 010"/>
                <a:cs typeface="Kruti Dev 010"/>
              </a:rPr>
              <a:t>k</a:t>
            </a:r>
            <a:r>
              <a:rPr sz="1400" dirty="0">
                <a:latin typeface="Kruti Dev 010"/>
                <a:cs typeface="Kruti Dev 010"/>
              </a:rPr>
              <a:t>d</a:t>
            </a:r>
            <a:r>
              <a:rPr sz="1400" spc="29" dirty="0">
                <a:latin typeface="Kruti Dev 010"/>
                <a:cs typeface="Kruti Dev 010"/>
              </a:rPr>
              <a:t> </a:t>
            </a:r>
            <a:r>
              <a:rPr sz="1400" spc="-9" dirty="0">
                <a:latin typeface="Kruti Dev 010"/>
                <a:cs typeface="Kruti Dev 010"/>
              </a:rPr>
              <a:t>I</a:t>
            </a:r>
            <a:r>
              <a:rPr sz="1400" spc="-4" dirty="0">
                <a:latin typeface="Kruti Dev 010"/>
                <a:cs typeface="Kruti Dev 010"/>
              </a:rPr>
              <a:t>;</a:t>
            </a:r>
            <a:r>
              <a:rPr sz="1400" spc="-9" dirty="0">
                <a:latin typeface="Kruti Dev 010"/>
                <a:cs typeface="Kruti Dev 010"/>
              </a:rPr>
              <a:t>k</a:t>
            </a:r>
            <a:r>
              <a:rPr sz="1400" dirty="0">
                <a:latin typeface="Kruti Dev 010"/>
                <a:cs typeface="Kruti Dev 010"/>
              </a:rPr>
              <a:t>l</a:t>
            </a:r>
            <a:endParaRPr sz="1400">
              <a:latin typeface="Kruti Dev 010"/>
              <a:cs typeface="Kruti Dev 010"/>
            </a:endParaRPr>
          </a:p>
          <a:p>
            <a:pPr marL="57911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dirty="0">
                <a:latin typeface="Symbol"/>
                <a:cs typeface="Symbol"/>
              </a:rPr>
              <a:t></a:t>
            </a:r>
            <a:r>
              <a:rPr sz="1400" dirty="0">
                <a:latin typeface="Times New Roman"/>
                <a:cs typeface="Times New Roman"/>
              </a:rPr>
              <a:t>   </a:t>
            </a:r>
            <a:r>
              <a:rPr sz="1400" spc="328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Kruti Dev 010"/>
                <a:cs typeface="Kruti Dev 010"/>
              </a:rPr>
              <a:t>i</a:t>
            </a:r>
            <a:r>
              <a:rPr sz="1400" spc="-4" dirty="0">
                <a:latin typeface="Kruti Dev 010"/>
                <a:cs typeface="Kruti Dev 010"/>
              </a:rPr>
              <a:t>s</a:t>
            </a:r>
            <a:r>
              <a:rPr sz="1400" dirty="0">
                <a:latin typeface="Kruti Dev 010"/>
                <a:cs typeface="Kruti Dev 010"/>
              </a:rPr>
              <a:t>V</a:t>
            </a:r>
            <a:r>
              <a:rPr sz="1400" spc="402" dirty="0">
                <a:latin typeface="Kruti Dev 010"/>
                <a:cs typeface="Kruti Dev 010"/>
              </a:rPr>
              <a:t> </a:t>
            </a:r>
            <a:r>
              <a:rPr sz="1400" dirty="0">
                <a:latin typeface="Kruti Dev 010"/>
                <a:cs typeface="Kruti Dev 010"/>
              </a:rPr>
              <a:t>dh</a:t>
            </a:r>
            <a:r>
              <a:rPr sz="1400" spc="383" dirty="0">
                <a:latin typeface="Kruti Dev 010"/>
                <a:cs typeface="Kruti Dev 010"/>
              </a:rPr>
              <a:t> </a:t>
            </a:r>
            <a:r>
              <a:rPr sz="1400" dirty="0">
                <a:latin typeface="Kruti Dev 010"/>
                <a:cs typeface="Kruti Dev 010"/>
              </a:rPr>
              <a:t>R</a:t>
            </a:r>
            <a:r>
              <a:rPr sz="1400" spc="29" dirty="0">
                <a:latin typeface="Kruti Dev 010"/>
                <a:cs typeface="Kruti Dev 010"/>
              </a:rPr>
              <a:t>o</a:t>
            </a:r>
            <a:r>
              <a:rPr sz="1400" spc="14" dirty="0">
                <a:latin typeface="Kruti Dev 010"/>
                <a:cs typeface="Kruti Dev 010"/>
              </a:rPr>
              <a:t>p</a:t>
            </a:r>
            <a:r>
              <a:rPr sz="1400" dirty="0">
                <a:latin typeface="Kruti Dev 010"/>
                <a:cs typeface="Kruti Dev 010"/>
              </a:rPr>
              <a:t>k</a:t>
            </a:r>
            <a:r>
              <a:rPr sz="1400" spc="374" dirty="0">
                <a:latin typeface="Kruti Dev 010"/>
                <a:cs typeface="Kruti Dev 010"/>
              </a:rPr>
              <a:t> </a:t>
            </a:r>
            <a:r>
              <a:rPr sz="1400" spc="14" dirty="0">
                <a:latin typeface="Kruti Dev 010"/>
                <a:cs typeface="Kruti Dev 010"/>
              </a:rPr>
              <a:t>p</a:t>
            </a:r>
            <a:r>
              <a:rPr sz="1400" spc="-4" dirty="0">
                <a:latin typeface="Kruti Dev 010"/>
                <a:cs typeface="Kruti Dev 010"/>
              </a:rPr>
              <a:t>q</a:t>
            </a:r>
            <a:r>
              <a:rPr sz="1400" spc="9" dirty="0">
                <a:latin typeface="Kruti Dev 010"/>
                <a:cs typeface="Kruti Dev 010"/>
              </a:rPr>
              <a:t>V</a:t>
            </a:r>
            <a:r>
              <a:rPr sz="1400" spc="25" dirty="0">
                <a:latin typeface="Kruti Dev 010"/>
                <a:cs typeface="Kruti Dev 010"/>
              </a:rPr>
              <a:t>d</a:t>
            </a:r>
            <a:r>
              <a:rPr sz="1400" dirty="0">
                <a:latin typeface="Kruti Dev 010"/>
                <a:cs typeface="Kruti Dev 010"/>
              </a:rPr>
              <a:t>h</a:t>
            </a:r>
            <a:r>
              <a:rPr sz="1400" spc="369" dirty="0">
                <a:latin typeface="Kruti Dev 010"/>
                <a:cs typeface="Kruti Dev 010"/>
              </a:rPr>
              <a:t> </a:t>
            </a:r>
            <a:r>
              <a:rPr sz="1400" spc="25" dirty="0">
                <a:latin typeface="Kruti Dev 010"/>
                <a:cs typeface="Kruti Dev 010"/>
              </a:rPr>
              <a:t>H</a:t>
            </a:r>
            <a:r>
              <a:rPr sz="1400" spc="-9" dirty="0">
                <a:latin typeface="Kruti Dev 010"/>
                <a:cs typeface="Kruti Dev 010"/>
              </a:rPr>
              <a:t>k</a:t>
            </a:r>
            <a:r>
              <a:rPr sz="1400" spc="9" dirty="0">
                <a:latin typeface="Kruti Dev 010"/>
                <a:cs typeface="Kruti Dev 010"/>
              </a:rPr>
              <a:t>ju</a:t>
            </a:r>
            <a:r>
              <a:rPr sz="1400" dirty="0">
                <a:latin typeface="Kruti Dev 010"/>
                <a:cs typeface="Kruti Dev 010"/>
              </a:rPr>
              <a:t>s</a:t>
            </a:r>
            <a:r>
              <a:rPr sz="1400" spc="381" dirty="0">
                <a:latin typeface="Kruti Dev 010"/>
                <a:cs typeface="Kruti Dev 010"/>
              </a:rPr>
              <a:t> </a:t>
            </a:r>
            <a:r>
              <a:rPr sz="1400" spc="4" dirty="0">
                <a:latin typeface="Kruti Dev 010"/>
                <a:cs typeface="Kruti Dev 010"/>
              </a:rPr>
              <a:t>i</a:t>
            </a:r>
            <a:r>
              <a:rPr sz="1400" dirty="0">
                <a:latin typeface="Kruti Dev 010"/>
                <a:cs typeface="Kruti Dev 010"/>
              </a:rPr>
              <a:t>j</a:t>
            </a:r>
            <a:r>
              <a:rPr sz="1400" spc="404" dirty="0">
                <a:latin typeface="Kruti Dev 010"/>
                <a:cs typeface="Kruti Dev 010"/>
              </a:rPr>
              <a:t> </a:t>
            </a:r>
            <a:r>
              <a:rPr sz="1400" spc="29" dirty="0">
                <a:latin typeface="Kruti Dev 010"/>
                <a:cs typeface="Kruti Dev 010"/>
              </a:rPr>
              <a:t>/</a:t>
            </a:r>
            <a:r>
              <a:rPr sz="1400" spc="-9" dirty="0">
                <a:latin typeface="Kruti Dev 010"/>
                <a:cs typeface="Kruti Dev 010"/>
              </a:rPr>
              <a:t>k</a:t>
            </a:r>
            <a:r>
              <a:rPr sz="1400" spc="14" dirty="0">
                <a:latin typeface="Kruti Dev 010"/>
                <a:cs typeface="Kruti Dev 010"/>
              </a:rPr>
              <a:t>h</a:t>
            </a:r>
            <a:r>
              <a:rPr sz="1400" spc="-9" dirty="0">
                <a:latin typeface="Kruti Dev 010"/>
                <a:cs typeface="Kruti Dev 010"/>
              </a:rPr>
              <a:t>e</a:t>
            </a:r>
            <a:r>
              <a:rPr sz="1400" dirty="0">
                <a:latin typeface="Kruti Dev 010"/>
                <a:cs typeface="Kruti Dev 010"/>
              </a:rPr>
              <a:t>s</a:t>
            </a:r>
            <a:endParaRPr sz="1400">
              <a:latin typeface="Kruti Dev 010"/>
              <a:cs typeface="Kruti Dev 010"/>
            </a:endParaRPr>
          </a:p>
          <a:p>
            <a:pPr marL="359663" fontAlgn="auto">
              <a:lnSpc>
                <a:spcPct val="87416"/>
              </a:lnSpc>
              <a:spcBef>
                <a:spcPts val="126"/>
              </a:spcBef>
              <a:spcAft>
                <a:spcPts val="0"/>
              </a:spcAft>
              <a:defRPr/>
            </a:pPr>
            <a:r>
              <a:rPr sz="1400" spc="4" dirty="0">
                <a:latin typeface="Kruti Dev 010"/>
                <a:cs typeface="Kruti Dev 010"/>
              </a:rPr>
              <a:t>o</a:t>
            </a:r>
            <a:r>
              <a:rPr sz="1400" spc="-9" dirty="0">
                <a:latin typeface="Kruti Dev 010"/>
                <a:cs typeface="Kruti Dev 010"/>
              </a:rPr>
              <a:t>k</a:t>
            </a:r>
            <a:r>
              <a:rPr sz="1400" spc="4" dirty="0">
                <a:latin typeface="Kruti Dev 010"/>
                <a:cs typeface="Kruti Dev 010"/>
              </a:rPr>
              <a:t>i</a:t>
            </a:r>
            <a:r>
              <a:rPr sz="1400" dirty="0">
                <a:latin typeface="Kruti Dev 010"/>
                <a:cs typeface="Kruti Dev 010"/>
              </a:rPr>
              <a:t>l</a:t>
            </a:r>
            <a:r>
              <a:rPr sz="1400" spc="-23" dirty="0">
                <a:latin typeface="Kruti Dev 010"/>
                <a:cs typeface="Kruti Dev 010"/>
              </a:rPr>
              <a:t> </a:t>
            </a:r>
            <a:r>
              <a:rPr sz="1400" dirty="0">
                <a:latin typeface="Kruti Dev 010"/>
                <a:cs typeface="Kruti Dev 010"/>
              </a:rPr>
              <a:t>t</a:t>
            </a:r>
            <a:r>
              <a:rPr sz="1400" spc="-9" dirty="0">
                <a:latin typeface="Kruti Dev 010"/>
                <a:cs typeface="Kruti Dev 010"/>
              </a:rPr>
              <a:t>k</a:t>
            </a:r>
            <a:r>
              <a:rPr sz="1400" spc="9" dirty="0">
                <a:latin typeface="Kruti Dev 010"/>
                <a:cs typeface="Kruti Dev 010"/>
              </a:rPr>
              <a:t>r</a:t>
            </a:r>
            <a:r>
              <a:rPr sz="1400" dirty="0">
                <a:latin typeface="Kruti Dev 010"/>
                <a:cs typeface="Kruti Dev 010"/>
              </a:rPr>
              <a:t>h</a:t>
            </a:r>
            <a:r>
              <a:rPr sz="1400" spc="38" dirty="0">
                <a:latin typeface="Kruti Dev 010"/>
                <a:cs typeface="Kruti Dev 010"/>
              </a:rPr>
              <a:t> </a:t>
            </a:r>
            <a:r>
              <a:rPr sz="1400" spc="-9" dirty="0">
                <a:latin typeface="Kruti Dev 010"/>
                <a:cs typeface="Kruti Dev 010"/>
              </a:rPr>
              <a:t>g</a:t>
            </a:r>
            <a:r>
              <a:rPr sz="1400" dirty="0">
                <a:latin typeface="Kruti Dev 010"/>
                <a:cs typeface="Kruti Dev 010"/>
              </a:rPr>
              <a:t>S</a:t>
            </a:r>
            <a:endParaRPr sz="1400">
              <a:latin typeface="Kruti Dev 010"/>
              <a:cs typeface="Kruti Dev 01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95713" y="3211513"/>
            <a:ext cx="911225" cy="2725737"/>
          </a:xfrm>
          <a:prstGeom prst="rect">
            <a:avLst/>
          </a:prstGeom>
        </p:spPr>
        <p:txBody>
          <a:bodyPr lIns="0" tIns="0" rIns="0" bIns="0"/>
          <a:lstStyle/>
          <a:p>
            <a:pPr marL="59436" fontAlgn="auto">
              <a:lnSpc>
                <a:spcPct val="87416"/>
              </a:lnSpc>
              <a:spcBef>
                <a:spcPts val="305"/>
              </a:spcBef>
              <a:spcAft>
                <a:spcPts val="0"/>
              </a:spcAft>
              <a:defRPr/>
            </a:pPr>
            <a:r>
              <a:rPr sz="1400" spc="-4" dirty="0">
                <a:latin typeface="Kruti Dev 010"/>
                <a:cs typeface="Kruti Dev 010"/>
              </a:rPr>
              <a:t>d</a:t>
            </a:r>
            <a:r>
              <a:rPr sz="1400" spc="9" dirty="0">
                <a:latin typeface="Kruti Dev 010"/>
                <a:cs typeface="Kruti Dev 010"/>
              </a:rPr>
              <a:t>q</a:t>
            </a:r>
            <a:r>
              <a:rPr sz="1400" dirty="0">
                <a:latin typeface="Kruti Dev 010"/>
                <a:cs typeface="Kruti Dev 010"/>
              </a:rPr>
              <a:t>N</a:t>
            </a:r>
            <a:endParaRPr sz="1400">
              <a:latin typeface="Kruti Dev 010"/>
              <a:cs typeface="Kruti Dev 010"/>
            </a:endParaRPr>
          </a:p>
          <a:p>
            <a:pPr marL="59436" fontAlgn="auto">
              <a:lnSpc>
                <a:spcPct val="87416"/>
              </a:lnSpc>
              <a:spcBef>
                <a:spcPts val="475"/>
              </a:spcBef>
              <a:spcAft>
                <a:spcPts val="0"/>
              </a:spcAft>
              <a:defRPr/>
            </a:pPr>
            <a:r>
              <a:rPr sz="1400" spc="4" dirty="0">
                <a:latin typeface="Kruti Dev 010"/>
                <a:cs typeface="Kruti Dev 010"/>
              </a:rPr>
              <a:t>fu</a:t>
            </a:r>
            <a:r>
              <a:rPr sz="1400" spc="-4" dirty="0">
                <a:latin typeface="Kruti Dev 010"/>
                <a:cs typeface="Kruti Dev 010"/>
              </a:rPr>
              <a:t>t</a:t>
            </a:r>
            <a:r>
              <a:rPr sz="1400" spc="9" dirty="0">
                <a:latin typeface="Kruti Dev 010"/>
                <a:cs typeface="Kruti Dev 010"/>
              </a:rPr>
              <a:t>Z</a:t>
            </a:r>
            <a:r>
              <a:rPr sz="1400" spc="-4" dirty="0">
                <a:latin typeface="Kruti Dev 010"/>
                <a:cs typeface="Kruti Dev 010"/>
              </a:rPr>
              <a:t>y</a:t>
            </a:r>
            <a:r>
              <a:rPr sz="1400" spc="4" dirty="0">
                <a:latin typeface="Kruti Dev 010"/>
                <a:cs typeface="Kruti Dev 010"/>
              </a:rPr>
              <a:t>h</a:t>
            </a:r>
            <a:r>
              <a:rPr sz="1400" spc="-4" dirty="0">
                <a:latin typeface="Kruti Dev 010"/>
                <a:cs typeface="Kruti Dev 010"/>
              </a:rPr>
              <a:t>d</a:t>
            </a:r>
            <a:r>
              <a:rPr sz="1400" spc="4" dirty="0">
                <a:latin typeface="Kruti Dev 010"/>
                <a:cs typeface="Kruti Dev 010"/>
              </a:rPr>
              <a:t>j</a:t>
            </a:r>
            <a:r>
              <a:rPr sz="1400" spc="-4" dirty="0">
                <a:latin typeface="Kruti Dev 010"/>
                <a:cs typeface="Kruti Dev 010"/>
              </a:rPr>
              <a:t>.</a:t>
            </a:r>
            <a:r>
              <a:rPr sz="1400" dirty="0">
                <a:latin typeface="Kruti Dev 010"/>
                <a:cs typeface="Kruti Dev 010"/>
              </a:rPr>
              <a:t>k</a:t>
            </a:r>
            <a:endParaRPr sz="1400">
              <a:latin typeface="Kruti Dev 010"/>
              <a:cs typeface="Kruti Dev 010"/>
            </a:endParaRPr>
          </a:p>
        </p:txBody>
      </p:sp>
      <p:sp>
        <p:nvSpPr>
          <p:cNvPr id="6254" name="object 3"/>
          <p:cNvSpPr txBox="1">
            <a:spLocks noChangeArrowheads="1"/>
          </p:cNvSpPr>
          <p:nvPr/>
        </p:nvSpPr>
        <p:spPr bwMode="auto">
          <a:xfrm>
            <a:off x="4706938" y="3211513"/>
            <a:ext cx="4876800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000"/>
              </a:lnSpc>
            </a:pPr>
            <a:endParaRPr lang="en-US" sz="1000">
              <a:latin typeface="Calibri" pitchFamily="34" charset="0"/>
            </a:endParaRPr>
          </a:p>
          <a:p>
            <a:pPr>
              <a:lnSpc>
                <a:spcPct val="87000"/>
              </a:lnSpc>
              <a:spcBef>
                <a:spcPts val="1250"/>
              </a:spcBef>
            </a:pPr>
            <a:r>
              <a:rPr lang="en-US" sz="1400">
                <a:latin typeface="Kruti Dev 010" pitchFamily="2" charset="0"/>
              </a:rPr>
              <a:t>2 ekg ls de vk;q ds f“k“kqvksa ds fy,% rqjar vLirky lanfHkZr ¼jsQj½ djsa</a:t>
            </a:r>
          </a:p>
          <a:p>
            <a:pPr>
              <a:lnSpc>
                <a:spcPct val="87000"/>
              </a:lnSpc>
              <a:spcBef>
                <a:spcPts val="475"/>
              </a:spcBef>
            </a:pPr>
            <a:r>
              <a:rPr lang="en-US" sz="1400">
                <a:latin typeface="Kruti Dev 010" pitchFamily="2" charset="0"/>
              </a:rPr>
              <a:t>2&amp;59 ekg rd ds cPpksa ds fy,</a:t>
            </a:r>
          </a:p>
          <a:p>
            <a:pPr>
              <a:lnSpc>
                <a:spcPct val="102000"/>
              </a:lnSpc>
              <a:spcBef>
                <a:spcPts val="1700"/>
              </a:spcBef>
            </a:pPr>
            <a:r>
              <a:rPr lang="en-US" sz="1400">
                <a:latin typeface="Symbol" pitchFamily="18" charset="2"/>
              </a:rPr>
              <a:t>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400">
                <a:latin typeface="Kruti Dev 010" pitchFamily="2" charset="0"/>
              </a:rPr>
              <a:t>cPps dh eka dks vks-vkj-,l- dk ?kksy cukuk fl[kk,a vkSj 4 ?kaVs esa fdruk vks-</a:t>
            </a:r>
          </a:p>
          <a:p>
            <a:pPr>
              <a:lnSpc>
                <a:spcPts val="1775"/>
              </a:lnSpc>
              <a:spcBef>
                <a:spcPts val="1600"/>
              </a:spcBef>
            </a:pPr>
            <a:r>
              <a:rPr lang="en-US" sz="1400">
                <a:latin typeface="Symbol" pitchFamily="18" charset="2"/>
              </a:rPr>
              <a:t>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1400">
                <a:latin typeface="Kruti Dev 010" pitchFamily="2" charset="0"/>
              </a:rPr>
              <a:t>;g lqfuf'pr djsa fd eka cPps dks n'kkZ;h xbZ rkfydk ds vuqlkj fu/kkZfjr </a:t>
            </a:r>
          </a:p>
          <a:p>
            <a:pPr>
              <a:lnSpc>
                <a:spcPts val="1463"/>
              </a:lnSpc>
              <a:spcBef>
                <a:spcPts val="213"/>
              </a:spcBef>
            </a:pPr>
            <a:r>
              <a:rPr lang="en-US" sz="1400">
                <a:latin typeface="Kruti Dev 010" pitchFamily="2" charset="0"/>
              </a:rPr>
              <a:t>ek=k esa ?kksy fiyk;sA</a:t>
            </a:r>
          </a:p>
          <a:p>
            <a:pPr>
              <a:lnSpc>
                <a:spcPts val="1500"/>
              </a:lnSpc>
              <a:spcBef>
                <a:spcPts val="250"/>
              </a:spcBef>
            </a:pPr>
            <a:r>
              <a:rPr lang="en-US" sz="2100" baseline="2000">
                <a:latin typeface="Symbol" pitchFamily="18" charset="2"/>
              </a:rPr>
              <a:t></a:t>
            </a:r>
            <a:r>
              <a:rPr lang="en-US" sz="2100" baseline="20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100" baseline="2000">
                <a:latin typeface="Kruti Dev 010" pitchFamily="2" charset="0"/>
              </a:rPr>
              <a:t>pkj ?kaVs ds ckn iqu% cPps esa futZyhdj.k dh fLFkfr dk vkadyu djsaA</a:t>
            </a:r>
            <a:endParaRPr lang="en-US" sz="1400">
              <a:latin typeface="Kruti Dev 010" pitchFamily="2" charset="0"/>
            </a:endParaRPr>
          </a:p>
          <a:p>
            <a:pPr>
              <a:lnSpc>
                <a:spcPts val="1675"/>
              </a:lnSpc>
              <a:spcBef>
                <a:spcPts val="13"/>
              </a:spcBef>
            </a:pPr>
            <a:r>
              <a:rPr lang="en-US" sz="1400">
                <a:latin typeface="Symbol" pitchFamily="18" charset="2"/>
              </a:rPr>
              <a:t>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400">
                <a:latin typeface="Kruti Dev 010" pitchFamily="2" charset="0"/>
              </a:rPr>
              <a:t>pkj ?kaVs ds ckn Hkh ;fn futZyhdj.k ekStwn gS] rks cPps dks vLirky jsQj</a:t>
            </a:r>
          </a:p>
          <a:p>
            <a:pPr algn="ctr">
              <a:lnSpc>
                <a:spcPct val="87000"/>
              </a:lnSpc>
              <a:spcBef>
                <a:spcPts val="150"/>
              </a:spcBef>
            </a:pPr>
            <a:r>
              <a:rPr lang="en-US" sz="1400">
                <a:latin typeface="Kruti Dev 010" pitchFamily="2" charset="0"/>
              </a:rPr>
              <a:t>djsaA eka ls dgsa fd jkLrs esa Hkh cPps dks vk-s vkj-,l- dk ?kksy fiykrh jgsA</a:t>
            </a:r>
          </a:p>
        </p:txBody>
      </p:sp>
      <p:sp>
        <p:nvSpPr>
          <p:cNvPr id="6255" name="object 2"/>
          <p:cNvSpPr txBox="1">
            <a:spLocks noChangeArrowheads="1"/>
          </p:cNvSpPr>
          <p:nvPr/>
        </p:nvSpPr>
        <p:spPr bwMode="auto">
          <a:xfrm>
            <a:off x="1539875" y="950913"/>
            <a:ext cx="8081963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70200" algn="ctr">
              <a:lnSpc>
                <a:spcPct val="87000"/>
              </a:lnSpc>
              <a:spcBef>
                <a:spcPts val="125"/>
              </a:spcBef>
            </a:pPr>
            <a:r>
              <a:rPr lang="en-US" sz="2800">
                <a:latin typeface="Kruti Dev 010" pitchFamily="2" charset="0"/>
              </a:rPr>
              <a:t>nLr dk oxhZdj.k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16"/>
          <p:cNvSpPr>
            <a:spLocks/>
          </p:cNvSpPr>
          <p:nvPr/>
        </p:nvSpPr>
        <p:spPr bwMode="auto">
          <a:xfrm>
            <a:off x="0" y="6754813"/>
            <a:ext cx="10691813" cy="30162"/>
          </a:xfrm>
          <a:custGeom>
            <a:avLst/>
            <a:gdLst>
              <a:gd name="T0" fmla="*/ 0 w 10692384"/>
              <a:gd name="T1" fmla="*/ 29848 h 30479"/>
              <a:gd name="T2" fmla="*/ 10691237 w 10692384"/>
              <a:gd name="T3" fmla="*/ 29848 h 30479"/>
              <a:gd name="T4" fmla="*/ 10691237 w 10692384"/>
              <a:gd name="T5" fmla="*/ 0 h 30479"/>
              <a:gd name="T6" fmla="*/ 0 w 10692384"/>
              <a:gd name="T7" fmla="*/ 0 h 30479"/>
              <a:gd name="T8" fmla="*/ 0 w 10692384"/>
              <a:gd name="T9" fmla="*/ 29848 h 30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384"/>
              <a:gd name="T16" fmla="*/ 0 h 30479"/>
              <a:gd name="T17" fmla="*/ 10692384 w 10692384"/>
              <a:gd name="T18" fmla="*/ 30479 h 304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384" h="30479">
                <a:moveTo>
                  <a:pt x="0" y="30479"/>
                </a:moveTo>
                <a:lnTo>
                  <a:pt x="10692384" y="30479"/>
                </a:lnTo>
                <a:lnTo>
                  <a:pt x="10692384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1" name="object 17"/>
          <p:cNvSpPr>
            <a:spLocks/>
          </p:cNvSpPr>
          <p:nvPr/>
        </p:nvSpPr>
        <p:spPr bwMode="auto">
          <a:xfrm>
            <a:off x="-6350" y="1338263"/>
            <a:ext cx="10704513" cy="752475"/>
          </a:xfrm>
          <a:custGeom>
            <a:avLst/>
            <a:gdLst>
              <a:gd name="T0" fmla="*/ 10698353 w 10704576"/>
              <a:gd name="T1" fmla="*/ 0 h 752856"/>
              <a:gd name="T2" fmla="*/ 6096 w 10704576"/>
              <a:gd name="T3" fmla="*/ 0 h 752856"/>
              <a:gd name="T4" fmla="*/ 6096 w 10704576"/>
              <a:gd name="T5" fmla="*/ 752094 h 752856"/>
              <a:gd name="T6" fmla="*/ 10698353 w 10704576"/>
              <a:gd name="T7" fmla="*/ 752094 h 752856"/>
              <a:gd name="T8" fmla="*/ 10698353 w 10704576"/>
              <a:gd name="T9" fmla="*/ 0 h 7528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52856"/>
              <a:gd name="T17" fmla="*/ 10704576 w 10704576"/>
              <a:gd name="T18" fmla="*/ 752856 h 7528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52856">
                <a:moveTo>
                  <a:pt x="10698480" y="0"/>
                </a:moveTo>
                <a:lnTo>
                  <a:pt x="6096" y="0"/>
                </a:lnTo>
                <a:lnTo>
                  <a:pt x="6096" y="752856"/>
                </a:lnTo>
                <a:lnTo>
                  <a:pt x="10698480" y="752856"/>
                </a:lnTo>
                <a:lnTo>
                  <a:pt x="10698480" y="0"/>
                </a:lnTo>
                <a:close/>
              </a:path>
            </a:pathLst>
          </a:custGeom>
          <a:solidFill>
            <a:srgbClr val="FDFDF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2" name="object 18"/>
          <p:cNvSpPr>
            <a:spLocks/>
          </p:cNvSpPr>
          <p:nvPr/>
        </p:nvSpPr>
        <p:spPr bwMode="auto">
          <a:xfrm>
            <a:off x="10267950" y="2090738"/>
            <a:ext cx="423863" cy="754062"/>
          </a:xfrm>
          <a:custGeom>
            <a:avLst/>
            <a:gdLst>
              <a:gd name="T0" fmla="*/ 0 w 423672"/>
              <a:gd name="T1" fmla="*/ 755271 h 752855"/>
              <a:gd name="T2" fmla="*/ 424054 w 423672"/>
              <a:gd name="T3" fmla="*/ 755271 h 752855"/>
              <a:gd name="T4" fmla="*/ 424054 w 423672"/>
              <a:gd name="T5" fmla="*/ 0 h 752855"/>
              <a:gd name="T6" fmla="*/ 0 w 423672"/>
              <a:gd name="T7" fmla="*/ 0 h 752855"/>
              <a:gd name="T8" fmla="*/ 0 w 423672"/>
              <a:gd name="T9" fmla="*/ 755271 h 7528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672"/>
              <a:gd name="T16" fmla="*/ 0 h 752855"/>
              <a:gd name="T17" fmla="*/ 423672 w 423672"/>
              <a:gd name="T18" fmla="*/ 752855 h 7528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672" h="752855">
                <a:moveTo>
                  <a:pt x="0" y="752855"/>
                </a:moveTo>
                <a:lnTo>
                  <a:pt x="423672" y="752855"/>
                </a:lnTo>
                <a:lnTo>
                  <a:pt x="423672" y="0"/>
                </a:lnTo>
                <a:lnTo>
                  <a:pt x="0" y="0"/>
                </a:lnTo>
                <a:lnTo>
                  <a:pt x="0" y="752855"/>
                </a:lnTo>
                <a:close/>
              </a:path>
            </a:pathLst>
          </a:custGeom>
          <a:solidFill>
            <a:srgbClr val="FCFCF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3" name="object 19"/>
          <p:cNvSpPr>
            <a:spLocks/>
          </p:cNvSpPr>
          <p:nvPr/>
        </p:nvSpPr>
        <p:spPr bwMode="auto">
          <a:xfrm>
            <a:off x="0" y="2090738"/>
            <a:ext cx="323850" cy="754062"/>
          </a:xfrm>
          <a:custGeom>
            <a:avLst/>
            <a:gdLst>
              <a:gd name="T0" fmla="*/ 0 w 323088"/>
              <a:gd name="T1" fmla="*/ 755271 h 752855"/>
              <a:gd name="T2" fmla="*/ 324614 w 323088"/>
              <a:gd name="T3" fmla="*/ 755271 h 752855"/>
              <a:gd name="T4" fmla="*/ 324614 w 323088"/>
              <a:gd name="T5" fmla="*/ 0 h 752855"/>
              <a:gd name="T6" fmla="*/ 0 w 323088"/>
              <a:gd name="T7" fmla="*/ 0 h 752855"/>
              <a:gd name="T8" fmla="*/ 0 w 323088"/>
              <a:gd name="T9" fmla="*/ 755271 h 7528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088"/>
              <a:gd name="T16" fmla="*/ 0 h 752855"/>
              <a:gd name="T17" fmla="*/ 323088 w 323088"/>
              <a:gd name="T18" fmla="*/ 752855 h 7528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088" h="752855">
                <a:moveTo>
                  <a:pt x="0" y="752855"/>
                </a:moveTo>
                <a:lnTo>
                  <a:pt x="323088" y="752855"/>
                </a:lnTo>
                <a:lnTo>
                  <a:pt x="323088" y="0"/>
                </a:lnTo>
                <a:lnTo>
                  <a:pt x="0" y="0"/>
                </a:lnTo>
                <a:lnTo>
                  <a:pt x="0" y="752855"/>
                </a:lnTo>
                <a:close/>
              </a:path>
            </a:pathLst>
          </a:custGeom>
          <a:solidFill>
            <a:srgbClr val="FCFCF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4" name="object 20"/>
          <p:cNvSpPr>
            <a:spLocks/>
          </p:cNvSpPr>
          <p:nvPr/>
        </p:nvSpPr>
        <p:spPr bwMode="auto">
          <a:xfrm>
            <a:off x="10267950" y="2844800"/>
            <a:ext cx="423863" cy="752475"/>
          </a:xfrm>
          <a:custGeom>
            <a:avLst/>
            <a:gdLst>
              <a:gd name="T0" fmla="*/ 0 w 423672"/>
              <a:gd name="T1" fmla="*/ 752095 h 752855"/>
              <a:gd name="T2" fmla="*/ 424054 w 423672"/>
              <a:gd name="T3" fmla="*/ 752095 h 752855"/>
              <a:gd name="T4" fmla="*/ 424054 w 423672"/>
              <a:gd name="T5" fmla="*/ 0 h 752855"/>
              <a:gd name="T6" fmla="*/ 0 w 423672"/>
              <a:gd name="T7" fmla="*/ 0 h 752855"/>
              <a:gd name="T8" fmla="*/ 0 w 423672"/>
              <a:gd name="T9" fmla="*/ 752095 h 7528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672"/>
              <a:gd name="T16" fmla="*/ 0 h 752855"/>
              <a:gd name="T17" fmla="*/ 423672 w 423672"/>
              <a:gd name="T18" fmla="*/ 752855 h 7528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672" h="752855">
                <a:moveTo>
                  <a:pt x="0" y="752855"/>
                </a:moveTo>
                <a:lnTo>
                  <a:pt x="423672" y="752855"/>
                </a:lnTo>
                <a:lnTo>
                  <a:pt x="423672" y="0"/>
                </a:lnTo>
                <a:lnTo>
                  <a:pt x="0" y="0"/>
                </a:lnTo>
                <a:lnTo>
                  <a:pt x="0" y="752855"/>
                </a:lnTo>
                <a:close/>
              </a:path>
            </a:pathLst>
          </a:custGeom>
          <a:solidFill>
            <a:srgbClr val="FBFBF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5" name="object 21"/>
          <p:cNvSpPr>
            <a:spLocks/>
          </p:cNvSpPr>
          <p:nvPr/>
        </p:nvSpPr>
        <p:spPr bwMode="auto">
          <a:xfrm>
            <a:off x="0" y="2844800"/>
            <a:ext cx="323850" cy="752475"/>
          </a:xfrm>
          <a:custGeom>
            <a:avLst/>
            <a:gdLst>
              <a:gd name="T0" fmla="*/ 0 w 323088"/>
              <a:gd name="T1" fmla="*/ 752095 h 752855"/>
              <a:gd name="T2" fmla="*/ 324614 w 323088"/>
              <a:gd name="T3" fmla="*/ 752095 h 752855"/>
              <a:gd name="T4" fmla="*/ 324614 w 323088"/>
              <a:gd name="T5" fmla="*/ 0 h 752855"/>
              <a:gd name="T6" fmla="*/ 0 w 323088"/>
              <a:gd name="T7" fmla="*/ 0 h 752855"/>
              <a:gd name="T8" fmla="*/ 0 w 323088"/>
              <a:gd name="T9" fmla="*/ 752095 h 7528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088"/>
              <a:gd name="T16" fmla="*/ 0 h 752855"/>
              <a:gd name="T17" fmla="*/ 323088 w 323088"/>
              <a:gd name="T18" fmla="*/ 752855 h 7528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088" h="752855">
                <a:moveTo>
                  <a:pt x="0" y="752855"/>
                </a:moveTo>
                <a:lnTo>
                  <a:pt x="323088" y="752855"/>
                </a:lnTo>
                <a:lnTo>
                  <a:pt x="323088" y="0"/>
                </a:lnTo>
                <a:lnTo>
                  <a:pt x="0" y="0"/>
                </a:lnTo>
                <a:lnTo>
                  <a:pt x="0" y="752855"/>
                </a:lnTo>
                <a:close/>
              </a:path>
            </a:pathLst>
          </a:custGeom>
          <a:solidFill>
            <a:srgbClr val="FBFBF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6" name="object 22"/>
          <p:cNvSpPr>
            <a:spLocks/>
          </p:cNvSpPr>
          <p:nvPr/>
        </p:nvSpPr>
        <p:spPr bwMode="auto">
          <a:xfrm>
            <a:off x="10267950" y="3597275"/>
            <a:ext cx="423863" cy="222250"/>
          </a:xfrm>
          <a:custGeom>
            <a:avLst/>
            <a:gdLst>
              <a:gd name="T0" fmla="*/ 0 w 423672"/>
              <a:gd name="T1" fmla="*/ 221997 h 222503"/>
              <a:gd name="T2" fmla="*/ 424054 w 423672"/>
              <a:gd name="T3" fmla="*/ 221997 h 222503"/>
              <a:gd name="T4" fmla="*/ 424054 w 423672"/>
              <a:gd name="T5" fmla="*/ 0 h 222503"/>
              <a:gd name="T6" fmla="*/ 0 w 423672"/>
              <a:gd name="T7" fmla="*/ 0 h 222503"/>
              <a:gd name="T8" fmla="*/ 0 w 423672"/>
              <a:gd name="T9" fmla="*/ 221997 h 2225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672"/>
              <a:gd name="T16" fmla="*/ 0 h 222503"/>
              <a:gd name="T17" fmla="*/ 423672 w 423672"/>
              <a:gd name="T18" fmla="*/ 222503 h 2225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672" h="222503">
                <a:moveTo>
                  <a:pt x="0" y="222503"/>
                </a:moveTo>
                <a:lnTo>
                  <a:pt x="423672" y="222503"/>
                </a:lnTo>
                <a:lnTo>
                  <a:pt x="423672" y="0"/>
                </a:lnTo>
                <a:lnTo>
                  <a:pt x="0" y="0"/>
                </a:lnTo>
                <a:lnTo>
                  <a:pt x="0" y="222503"/>
                </a:lnTo>
                <a:close/>
              </a:path>
            </a:pathLst>
          </a:custGeom>
          <a:solidFill>
            <a:srgbClr val="FAFAF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7" name="object 23"/>
          <p:cNvSpPr>
            <a:spLocks/>
          </p:cNvSpPr>
          <p:nvPr/>
        </p:nvSpPr>
        <p:spPr bwMode="auto">
          <a:xfrm>
            <a:off x="0" y="3597275"/>
            <a:ext cx="323850" cy="222250"/>
          </a:xfrm>
          <a:custGeom>
            <a:avLst/>
            <a:gdLst>
              <a:gd name="T0" fmla="*/ 0 w 323088"/>
              <a:gd name="T1" fmla="*/ 221997 h 222503"/>
              <a:gd name="T2" fmla="*/ 324614 w 323088"/>
              <a:gd name="T3" fmla="*/ 221997 h 222503"/>
              <a:gd name="T4" fmla="*/ 324614 w 323088"/>
              <a:gd name="T5" fmla="*/ 0 h 222503"/>
              <a:gd name="T6" fmla="*/ 0 w 323088"/>
              <a:gd name="T7" fmla="*/ 0 h 222503"/>
              <a:gd name="T8" fmla="*/ 0 w 323088"/>
              <a:gd name="T9" fmla="*/ 221997 h 2225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088"/>
              <a:gd name="T16" fmla="*/ 0 h 222503"/>
              <a:gd name="T17" fmla="*/ 323088 w 323088"/>
              <a:gd name="T18" fmla="*/ 222503 h 2225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088" h="222503">
                <a:moveTo>
                  <a:pt x="0" y="222503"/>
                </a:moveTo>
                <a:lnTo>
                  <a:pt x="323088" y="222503"/>
                </a:lnTo>
                <a:lnTo>
                  <a:pt x="323088" y="0"/>
                </a:lnTo>
                <a:lnTo>
                  <a:pt x="0" y="0"/>
                </a:lnTo>
                <a:lnTo>
                  <a:pt x="0" y="222503"/>
                </a:lnTo>
                <a:close/>
              </a:path>
            </a:pathLst>
          </a:custGeom>
          <a:solidFill>
            <a:srgbClr val="FAFAF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8" name="object 24"/>
          <p:cNvSpPr>
            <a:spLocks/>
          </p:cNvSpPr>
          <p:nvPr/>
        </p:nvSpPr>
        <p:spPr bwMode="auto">
          <a:xfrm>
            <a:off x="10267950" y="3819525"/>
            <a:ext cx="423863" cy="76200"/>
          </a:xfrm>
          <a:custGeom>
            <a:avLst/>
            <a:gdLst>
              <a:gd name="T0" fmla="*/ 0 w 423672"/>
              <a:gd name="T1" fmla="*/ 76200 h 76200"/>
              <a:gd name="T2" fmla="*/ 424054 w 423672"/>
              <a:gd name="T3" fmla="*/ 76200 h 76200"/>
              <a:gd name="T4" fmla="*/ 424054 w 423672"/>
              <a:gd name="T5" fmla="*/ 0 h 76200"/>
              <a:gd name="T6" fmla="*/ 0 w 423672"/>
              <a:gd name="T7" fmla="*/ 0 h 76200"/>
              <a:gd name="T8" fmla="*/ 0 w 423672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672"/>
              <a:gd name="T16" fmla="*/ 0 h 76200"/>
              <a:gd name="T17" fmla="*/ 423672 w 423672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672" h="76200">
                <a:moveTo>
                  <a:pt x="0" y="76200"/>
                </a:moveTo>
                <a:lnTo>
                  <a:pt x="423672" y="76200"/>
                </a:lnTo>
                <a:lnTo>
                  <a:pt x="423672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9F9F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9" name="object 25"/>
          <p:cNvSpPr>
            <a:spLocks/>
          </p:cNvSpPr>
          <p:nvPr/>
        </p:nvSpPr>
        <p:spPr bwMode="auto">
          <a:xfrm>
            <a:off x="0" y="3819525"/>
            <a:ext cx="323850" cy="76200"/>
          </a:xfrm>
          <a:custGeom>
            <a:avLst/>
            <a:gdLst>
              <a:gd name="T0" fmla="*/ 0 w 323088"/>
              <a:gd name="T1" fmla="*/ 76200 h 76200"/>
              <a:gd name="T2" fmla="*/ 324614 w 323088"/>
              <a:gd name="T3" fmla="*/ 76200 h 76200"/>
              <a:gd name="T4" fmla="*/ 324614 w 323088"/>
              <a:gd name="T5" fmla="*/ 0 h 76200"/>
              <a:gd name="T6" fmla="*/ 0 w 323088"/>
              <a:gd name="T7" fmla="*/ 0 h 76200"/>
              <a:gd name="T8" fmla="*/ 0 w 323088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088"/>
              <a:gd name="T16" fmla="*/ 0 h 76200"/>
              <a:gd name="T17" fmla="*/ 323088 w 323088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088" h="76200">
                <a:moveTo>
                  <a:pt x="0" y="76200"/>
                </a:moveTo>
                <a:lnTo>
                  <a:pt x="323088" y="76200"/>
                </a:lnTo>
                <a:lnTo>
                  <a:pt x="32308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9F9F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80" name="object 26"/>
          <p:cNvSpPr>
            <a:spLocks/>
          </p:cNvSpPr>
          <p:nvPr/>
        </p:nvSpPr>
        <p:spPr bwMode="auto">
          <a:xfrm>
            <a:off x="10267950" y="3895725"/>
            <a:ext cx="423863" cy="76200"/>
          </a:xfrm>
          <a:custGeom>
            <a:avLst/>
            <a:gdLst>
              <a:gd name="T0" fmla="*/ 0 w 423672"/>
              <a:gd name="T1" fmla="*/ 76200 h 76200"/>
              <a:gd name="T2" fmla="*/ 424054 w 423672"/>
              <a:gd name="T3" fmla="*/ 76200 h 76200"/>
              <a:gd name="T4" fmla="*/ 424054 w 423672"/>
              <a:gd name="T5" fmla="*/ 0 h 76200"/>
              <a:gd name="T6" fmla="*/ 0 w 423672"/>
              <a:gd name="T7" fmla="*/ 0 h 76200"/>
              <a:gd name="T8" fmla="*/ 0 w 423672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672"/>
              <a:gd name="T16" fmla="*/ 0 h 76200"/>
              <a:gd name="T17" fmla="*/ 423672 w 423672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672" h="76200">
                <a:moveTo>
                  <a:pt x="0" y="76200"/>
                </a:moveTo>
                <a:lnTo>
                  <a:pt x="423672" y="76200"/>
                </a:lnTo>
                <a:lnTo>
                  <a:pt x="423672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8F8F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81" name="object 27"/>
          <p:cNvSpPr>
            <a:spLocks/>
          </p:cNvSpPr>
          <p:nvPr/>
        </p:nvSpPr>
        <p:spPr bwMode="auto">
          <a:xfrm>
            <a:off x="0" y="3895725"/>
            <a:ext cx="323850" cy="76200"/>
          </a:xfrm>
          <a:custGeom>
            <a:avLst/>
            <a:gdLst>
              <a:gd name="T0" fmla="*/ 0 w 323088"/>
              <a:gd name="T1" fmla="*/ 76200 h 76200"/>
              <a:gd name="T2" fmla="*/ 324614 w 323088"/>
              <a:gd name="T3" fmla="*/ 76200 h 76200"/>
              <a:gd name="T4" fmla="*/ 324614 w 323088"/>
              <a:gd name="T5" fmla="*/ 0 h 76200"/>
              <a:gd name="T6" fmla="*/ 0 w 323088"/>
              <a:gd name="T7" fmla="*/ 0 h 76200"/>
              <a:gd name="T8" fmla="*/ 0 w 323088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088"/>
              <a:gd name="T16" fmla="*/ 0 h 76200"/>
              <a:gd name="T17" fmla="*/ 323088 w 323088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088" h="76200">
                <a:moveTo>
                  <a:pt x="0" y="76200"/>
                </a:moveTo>
                <a:lnTo>
                  <a:pt x="323088" y="76200"/>
                </a:lnTo>
                <a:lnTo>
                  <a:pt x="32308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8F8F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82" name="object 28"/>
          <p:cNvSpPr>
            <a:spLocks/>
          </p:cNvSpPr>
          <p:nvPr/>
        </p:nvSpPr>
        <p:spPr bwMode="auto">
          <a:xfrm>
            <a:off x="10267950" y="3971925"/>
            <a:ext cx="423863" cy="76200"/>
          </a:xfrm>
          <a:custGeom>
            <a:avLst/>
            <a:gdLst>
              <a:gd name="T0" fmla="*/ 0 w 423672"/>
              <a:gd name="T1" fmla="*/ 76200 h 76200"/>
              <a:gd name="T2" fmla="*/ 424054 w 423672"/>
              <a:gd name="T3" fmla="*/ 76200 h 76200"/>
              <a:gd name="T4" fmla="*/ 424054 w 423672"/>
              <a:gd name="T5" fmla="*/ 0 h 76200"/>
              <a:gd name="T6" fmla="*/ 0 w 423672"/>
              <a:gd name="T7" fmla="*/ 0 h 76200"/>
              <a:gd name="T8" fmla="*/ 0 w 423672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672"/>
              <a:gd name="T16" fmla="*/ 0 h 76200"/>
              <a:gd name="T17" fmla="*/ 423672 w 423672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672" h="76200">
                <a:moveTo>
                  <a:pt x="0" y="76200"/>
                </a:moveTo>
                <a:lnTo>
                  <a:pt x="423672" y="76200"/>
                </a:lnTo>
                <a:lnTo>
                  <a:pt x="423672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7F7F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83" name="object 29"/>
          <p:cNvSpPr>
            <a:spLocks/>
          </p:cNvSpPr>
          <p:nvPr/>
        </p:nvSpPr>
        <p:spPr bwMode="auto">
          <a:xfrm>
            <a:off x="0" y="3971925"/>
            <a:ext cx="323850" cy="76200"/>
          </a:xfrm>
          <a:custGeom>
            <a:avLst/>
            <a:gdLst>
              <a:gd name="T0" fmla="*/ 0 w 323088"/>
              <a:gd name="T1" fmla="*/ 76200 h 76200"/>
              <a:gd name="T2" fmla="*/ 324614 w 323088"/>
              <a:gd name="T3" fmla="*/ 76200 h 76200"/>
              <a:gd name="T4" fmla="*/ 324614 w 323088"/>
              <a:gd name="T5" fmla="*/ 0 h 76200"/>
              <a:gd name="T6" fmla="*/ 0 w 323088"/>
              <a:gd name="T7" fmla="*/ 0 h 76200"/>
              <a:gd name="T8" fmla="*/ 0 w 323088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088"/>
              <a:gd name="T16" fmla="*/ 0 h 76200"/>
              <a:gd name="T17" fmla="*/ 323088 w 323088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088" h="76200">
                <a:moveTo>
                  <a:pt x="0" y="76200"/>
                </a:moveTo>
                <a:lnTo>
                  <a:pt x="323088" y="76200"/>
                </a:lnTo>
                <a:lnTo>
                  <a:pt x="32308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7F7F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84" name="object 30"/>
          <p:cNvSpPr>
            <a:spLocks/>
          </p:cNvSpPr>
          <p:nvPr/>
        </p:nvSpPr>
        <p:spPr bwMode="auto">
          <a:xfrm>
            <a:off x="10267950" y="4048125"/>
            <a:ext cx="423863" cy="73025"/>
          </a:xfrm>
          <a:custGeom>
            <a:avLst/>
            <a:gdLst>
              <a:gd name="T0" fmla="*/ 0 w 423672"/>
              <a:gd name="T1" fmla="*/ 72899 h 73151"/>
              <a:gd name="T2" fmla="*/ 424054 w 423672"/>
              <a:gd name="T3" fmla="*/ 72899 h 73151"/>
              <a:gd name="T4" fmla="*/ 424054 w 423672"/>
              <a:gd name="T5" fmla="*/ 0 h 73151"/>
              <a:gd name="T6" fmla="*/ 0 w 423672"/>
              <a:gd name="T7" fmla="*/ 0 h 73151"/>
              <a:gd name="T8" fmla="*/ 0 w 423672"/>
              <a:gd name="T9" fmla="*/ 72899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672"/>
              <a:gd name="T16" fmla="*/ 0 h 73151"/>
              <a:gd name="T17" fmla="*/ 423672 w 423672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672" h="73151">
                <a:moveTo>
                  <a:pt x="0" y="73151"/>
                </a:moveTo>
                <a:lnTo>
                  <a:pt x="423672" y="73151"/>
                </a:lnTo>
                <a:lnTo>
                  <a:pt x="42367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F6F6F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85" name="object 31"/>
          <p:cNvSpPr>
            <a:spLocks/>
          </p:cNvSpPr>
          <p:nvPr/>
        </p:nvSpPr>
        <p:spPr bwMode="auto">
          <a:xfrm>
            <a:off x="0" y="4048125"/>
            <a:ext cx="323850" cy="73025"/>
          </a:xfrm>
          <a:custGeom>
            <a:avLst/>
            <a:gdLst>
              <a:gd name="T0" fmla="*/ 0 w 323088"/>
              <a:gd name="T1" fmla="*/ 72899 h 73151"/>
              <a:gd name="T2" fmla="*/ 324614 w 323088"/>
              <a:gd name="T3" fmla="*/ 72899 h 73151"/>
              <a:gd name="T4" fmla="*/ 324614 w 323088"/>
              <a:gd name="T5" fmla="*/ 0 h 73151"/>
              <a:gd name="T6" fmla="*/ 0 w 323088"/>
              <a:gd name="T7" fmla="*/ 0 h 73151"/>
              <a:gd name="T8" fmla="*/ 0 w 323088"/>
              <a:gd name="T9" fmla="*/ 72899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088"/>
              <a:gd name="T16" fmla="*/ 0 h 73151"/>
              <a:gd name="T17" fmla="*/ 323088 w 323088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088" h="73151">
                <a:moveTo>
                  <a:pt x="0" y="73151"/>
                </a:moveTo>
                <a:lnTo>
                  <a:pt x="323088" y="73151"/>
                </a:lnTo>
                <a:lnTo>
                  <a:pt x="323088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F6F6F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86" name="object 32"/>
          <p:cNvSpPr>
            <a:spLocks/>
          </p:cNvSpPr>
          <p:nvPr/>
        </p:nvSpPr>
        <p:spPr bwMode="auto">
          <a:xfrm>
            <a:off x="10267950" y="4121150"/>
            <a:ext cx="423863" cy="69850"/>
          </a:xfrm>
          <a:custGeom>
            <a:avLst/>
            <a:gdLst>
              <a:gd name="T0" fmla="*/ 0 w 423672"/>
              <a:gd name="T1" fmla="*/ 69598 h 70103"/>
              <a:gd name="T2" fmla="*/ 424054 w 423672"/>
              <a:gd name="T3" fmla="*/ 69598 h 70103"/>
              <a:gd name="T4" fmla="*/ 424054 w 423672"/>
              <a:gd name="T5" fmla="*/ 0 h 70103"/>
              <a:gd name="T6" fmla="*/ 0 w 423672"/>
              <a:gd name="T7" fmla="*/ 0 h 70103"/>
              <a:gd name="T8" fmla="*/ 0 w 423672"/>
              <a:gd name="T9" fmla="*/ 69598 h 701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672"/>
              <a:gd name="T16" fmla="*/ 0 h 70103"/>
              <a:gd name="T17" fmla="*/ 423672 w 423672"/>
              <a:gd name="T18" fmla="*/ 70103 h 701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672" h="70103">
                <a:moveTo>
                  <a:pt x="0" y="70103"/>
                </a:moveTo>
                <a:lnTo>
                  <a:pt x="423672" y="70103"/>
                </a:lnTo>
                <a:lnTo>
                  <a:pt x="423672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solidFill>
            <a:srgbClr val="F5F5F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87" name="object 33"/>
          <p:cNvSpPr>
            <a:spLocks/>
          </p:cNvSpPr>
          <p:nvPr/>
        </p:nvSpPr>
        <p:spPr bwMode="auto">
          <a:xfrm>
            <a:off x="0" y="4121150"/>
            <a:ext cx="323850" cy="69850"/>
          </a:xfrm>
          <a:custGeom>
            <a:avLst/>
            <a:gdLst>
              <a:gd name="T0" fmla="*/ 0 w 323088"/>
              <a:gd name="T1" fmla="*/ 69598 h 70103"/>
              <a:gd name="T2" fmla="*/ 324614 w 323088"/>
              <a:gd name="T3" fmla="*/ 69598 h 70103"/>
              <a:gd name="T4" fmla="*/ 324614 w 323088"/>
              <a:gd name="T5" fmla="*/ 0 h 70103"/>
              <a:gd name="T6" fmla="*/ 0 w 323088"/>
              <a:gd name="T7" fmla="*/ 0 h 70103"/>
              <a:gd name="T8" fmla="*/ 0 w 323088"/>
              <a:gd name="T9" fmla="*/ 69598 h 701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088"/>
              <a:gd name="T16" fmla="*/ 0 h 70103"/>
              <a:gd name="T17" fmla="*/ 323088 w 323088"/>
              <a:gd name="T18" fmla="*/ 70103 h 701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088" h="70103">
                <a:moveTo>
                  <a:pt x="0" y="70103"/>
                </a:moveTo>
                <a:lnTo>
                  <a:pt x="323088" y="70103"/>
                </a:lnTo>
                <a:lnTo>
                  <a:pt x="323088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solidFill>
            <a:srgbClr val="F5F5F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88" name="object 34"/>
          <p:cNvSpPr>
            <a:spLocks/>
          </p:cNvSpPr>
          <p:nvPr/>
        </p:nvSpPr>
        <p:spPr bwMode="auto">
          <a:xfrm>
            <a:off x="10267950" y="4191000"/>
            <a:ext cx="423863" cy="65088"/>
          </a:xfrm>
          <a:custGeom>
            <a:avLst/>
            <a:gdLst>
              <a:gd name="T0" fmla="*/ 0 w 423672"/>
              <a:gd name="T1" fmla="*/ 66187 h 64007"/>
              <a:gd name="T2" fmla="*/ 424054 w 423672"/>
              <a:gd name="T3" fmla="*/ 66187 h 64007"/>
              <a:gd name="T4" fmla="*/ 424054 w 423672"/>
              <a:gd name="T5" fmla="*/ 0 h 64007"/>
              <a:gd name="T6" fmla="*/ 0 w 423672"/>
              <a:gd name="T7" fmla="*/ 0 h 64007"/>
              <a:gd name="T8" fmla="*/ 0 w 423672"/>
              <a:gd name="T9" fmla="*/ 66187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672"/>
              <a:gd name="T16" fmla="*/ 0 h 64007"/>
              <a:gd name="T17" fmla="*/ 423672 w 423672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672" h="64007">
                <a:moveTo>
                  <a:pt x="0" y="64007"/>
                </a:moveTo>
                <a:lnTo>
                  <a:pt x="423672" y="64007"/>
                </a:lnTo>
                <a:lnTo>
                  <a:pt x="42367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F4F4F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89" name="object 35"/>
          <p:cNvSpPr>
            <a:spLocks/>
          </p:cNvSpPr>
          <p:nvPr/>
        </p:nvSpPr>
        <p:spPr bwMode="auto">
          <a:xfrm>
            <a:off x="0" y="4191000"/>
            <a:ext cx="323850" cy="65088"/>
          </a:xfrm>
          <a:custGeom>
            <a:avLst/>
            <a:gdLst>
              <a:gd name="T0" fmla="*/ 0 w 323088"/>
              <a:gd name="T1" fmla="*/ 66187 h 64007"/>
              <a:gd name="T2" fmla="*/ 324614 w 323088"/>
              <a:gd name="T3" fmla="*/ 66187 h 64007"/>
              <a:gd name="T4" fmla="*/ 324614 w 323088"/>
              <a:gd name="T5" fmla="*/ 0 h 64007"/>
              <a:gd name="T6" fmla="*/ 0 w 323088"/>
              <a:gd name="T7" fmla="*/ 0 h 64007"/>
              <a:gd name="T8" fmla="*/ 0 w 323088"/>
              <a:gd name="T9" fmla="*/ 66187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088"/>
              <a:gd name="T16" fmla="*/ 0 h 64007"/>
              <a:gd name="T17" fmla="*/ 323088 w 323088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088" h="64007">
                <a:moveTo>
                  <a:pt x="0" y="64007"/>
                </a:moveTo>
                <a:lnTo>
                  <a:pt x="323088" y="64007"/>
                </a:lnTo>
                <a:lnTo>
                  <a:pt x="323088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F4F4F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90" name="object 36"/>
          <p:cNvSpPr>
            <a:spLocks/>
          </p:cNvSpPr>
          <p:nvPr/>
        </p:nvSpPr>
        <p:spPr bwMode="auto">
          <a:xfrm>
            <a:off x="10267950" y="4256088"/>
            <a:ext cx="423863" cy="60325"/>
          </a:xfrm>
          <a:custGeom>
            <a:avLst/>
            <a:gdLst>
              <a:gd name="T0" fmla="*/ 0 w 423672"/>
              <a:gd name="T1" fmla="*/ 59698 h 60959"/>
              <a:gd name="T2" fmla="*/ 424054 w 423672"/>
              <a:gd name="T3" fmla="*/ 59698 h 60959"/>
              <a:gd name="T4" fmla="*/ 424054 w 423672"/>
              <a:gd name="T5" fmla="*/ 0 h 60959"/>
              <a:gd name="T6" fmla="*/ 0 w 423672"/>
              <a:gd name="T7" fmla="*/ 0 h 60959"/>
              <a:gd name="T8" fmla="*/ 0 w 423672"/>
              <a:gd name="T9" fmla="*/ 59698 h 60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672"/>
              <a:gd name="T16" fmla="*/ 0 h 60959"/>
              <a:gd name="T17" fmla="*/ 423672 w 423672"/>
              <a:gd name="T18" fmla="*/ 60959 h 609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672" h="60959">
                <a:moveTo>
                  <a:pt x="0" y="60959"/>
                </a:moveTo>
                <a:lnTo>
                  <a:pt x="423672" y="60959"/>
                </a:lnTo>
                <a:lnTo>
                  <a:pt x="423672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F3F3F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91" name="object 37"/>
          <p:cNvSpPr>
            <a:spLocks/>
          </p:cNvSpPr>
          <p:nvPr/>
        </p:nvSpPr>
        <p:spPr bwMode="auto">
          <a:xfrm>
            <a:off x="0" y="4256088"/>
            <a:ext cx="323850" cy="60325"/>
          </a:xfrm>
          <a:custGeom>
            <a:avLst/>
            <a:gdLst>
              <a:gd name="T0" fmla="*/ 0 w 323088"/>
              <a:gd name="T1" fmla="*/ 59698 h 60959"/>
              <a:gd name="T2" fmla="*/ 324614 w 323088"/>
              <a:gd name="T3" fmla="*/ 59698 h 60959"/>
              <a:gd name="T4" fmla="*/ 324614 w 323088"/>
              <a:gd name="T5" fmla="*/ 0 h 60959"/>
              <a:gd name="T6" fmla="*/ 0 w 323088"/>
              <a:gd name="T7" fmla="*/ 0 h 60959"/>
              <a:gd name="T8" fmla="*/ 0 w 323088"/>
              <a:gd name="T9" fmla="*/ 59698 h 60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088"/>
              <a:gd name="T16" fmla="*/ 0 h 60959"/>
              <a:gd name="T17" fmla="*/ 323088 w 323088"/>
              <a:gd name="T18" fmla="*/ 60959 h 609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088" h="60959">
                <a:moveTo>
                  <a:pt x="0" y="60959"/>
                </a:moveTo>
                <a:lnTo>
                  <a:pt x="323088" y="60959"/>
                </a:lnTo>
                <a:lnTo>
                  <a:pt x="323088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F3F3F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92" name="object 38"/>
          <p:cNvSpPr>
            <a:spLocks/>
          </p:cNvSpPr>
          <p:nvPr/>
        </p:nvSpPr>
        <p:spPr bwMode="auto">
          <a:xfrm>
            <a:off x="10267950" y="4316413"/>
            <a:ext cx="423863" cy="63500"/>
          </a:xfrm>
          <a:custGeom>
            <a:avLst/>
            <a:gdLst>
              <a:gd name="T0" fmla="*/ 0 w 423672"/>
              <a:gd name="T1" fmla="*/ 62997 h 64007"/>
              <a:gd name="T2" fmla="*/ 424054 w 423672"/>
              <a:gd name="T3" fmla="*/ 62997 h 64007"/>
              <a:gd name="T4" fmla="*/ 424054 w 423672"/>
              <a:gd name="T5" fmla="*/ 0 h 64007"/>
              <a:gd name="T6" fmla="*/ 0 w 423672"/>
              <a:gd name="T7" fmla="*/ 0 h 64007"/>
              <a:gd name="T8" fmla="*/ 0 w 423672"/>
              <a:gd name="T9" fmla="*/ 62997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672"/>
              <a:gd name="T16" fmla="*/ 0 h 64007"/>
              <a:gd name="T17" fmla="*/ 423672 w 423672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672" h="64007">
                <a:moveTo>
                  <a:pt x="0" y="64007"/>
                </a:moveTo>
                <a:lnTo>
                  <a:pt x="423672" y="64007"/>
                </a:lnTo>
                <a:lnTo>
                  <a:pt x="42367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93" name="object 39"/>
          <p:cNvSpPr>
            <a:spLocks/>
          </p:cNvSpPr>
          <p:nvPr/>
        </p:nvSpPr>
        <p:spPr bwMode="auto">
          <a:xfrm>
            <a:off x="0" y="4316413"/>
            <a:ext cx="323850" cy="63500"/>
          </a:xfrm>
          <a:custGeom>
            <a:avLst/>
            <a:gdLst>
              <a:gd name="T0" fmla="*/ 0 w 323088"/>
              <a:gd name="T1" fmla="*/ 62997 h 64007"/>
              <a:gd name="T2" fmla="*/ 324614 w 323088"/>
              <a:gd name="T3" fmla="*/ 62997 h 64007"/>
              <a:gd name="T4" fmla="*/ 324614 w 323088"/>
              <a:gd name="T5" fmla="*/ 0 h 64007"/>
              <a:gd name="T6" fmla="*/ 0 w 323088"/>
              <a:gd name="T7" fmla="*/ 0 h 64007"/>
              <a:gd name="T8" fmla="*/ 0 w 323088"/>
              <a:gd name="T9" fmla="*/ 62997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088"/>
              <a:gd name="T16" fmla="*/ 0 h 64007"/>
              <a:gd name="T17" fmla="*/ 323088 w 323088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088" h="64007">
                <a:moveTo>
                  <a:pt x="0" y="64007"/>
                </a:moveTo>
                <a:lnTo>
                  <a:pt x="323088" y="64007"/>
                </a:lnTo>
                <a:lnTo>
                  <a:pt x="323088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94" name="object 40"/>
          <p:cNvSpPr>
            <a:spLocks/>
          </p:cNvSpPr>
          <p:nvPr/>
        </p:nvSpPr>
        <p:spPr bwMode="auto">
          <a:xfrm>
            <a:off x="10267950" y="4379913"/>
            <a:ext cx="423863" cy="61912"/>
          </a:xfrm>
          <a:custGeom>
            <a:avLst/>
            <a:gdLst>
              <a:gd name="T0" fmla="*/ 0 w 423672"/>
              <a:gd name="T1" fmla="*/ 62880 h 60959"/>
              <a:gd name="T2" fmla="*/ 424054 w 423672"/>
              <a:gd name="T3" fmla="*/ 62880 h 60959"/>
              <a:gd name="T4" fmla="*/ 424054 w 423672"/>
              <a:gd name="T5" fmla="*/ 0 h 60959"/>
              <a:gd name="T6" fmla="*/ 0 w 423672"/>
              <a:gd name="T7" fmla="*/ 0 h 60959"/>
              <a:gd name="T8" fmla="*/ 0 w 423672"/>
              <a:gd name="T9" fmla="*/ 62880 h 60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672"/>
              <a:gd name="T16" fmla="*/ 0 h 60959"/>
              <a:gd name="T17" fmla="*/ 423672 w 423672"/>
              <a:gd name="T18" fmla="*/ 60959 h 609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672" h="60959">
                <a:moveTo>
                  <a:pt x="0" y="60959"/>
                </a:moveTo>
                <a:lnTo>
                  <a:pt x="423672" y="60959"/>
                </a:lnTo>
                <a:lnTo>
                  <a:pt x="423672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95" name="object 41"/>
          <p:cNvSpPr>
            <a:spLocks/>
          </p:cNvSpPr>
          <p:nvPr/>
        </p:nvSpPr>
        <p:spPr bwMode="auto">
          <a:xfrm>
            <a:off x="0" y="4379913"/>
            <a:ext cx="323850" cy="61912"/>
          </a:xfrm>
          <a:custGeom>
            <a:avLst/>
            <a:gdLst>
              <a:gd name="T0" fmla="*/ 0 w 323088"/>
              <a:gd name="T1" fmla="*/ 62880 h 60959"/>
              <a:gd name="T2" fmla="*/ 324614 w 323088"/>
              <a:gd name="T3" fmla="*/ 62880 h 60959"/>
              <a:gd name="T4" fmla="*/ 324614 w 323088"/>
              <a:gd name="T5" fmla="*/ 0 h 60959"/>
              <a:gd name="T6" fmla="*/ 0 w 323088"/>
              <a:gd name="T7" fmla="*/ 0 h 60959"/>
              <a:gd name="T8" fmla="*/ 0 w 323088"/>
              <a:gd name="T9" fmla="*/ 62880 h 60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088"/>
              <a:gd name="T16" fmla="*/ 0 h 60959"/>
              <a:gd name="T17" fmla="*/ 323088 w 323088"/>
              <a:gd name="T18" fmla="*/ 60959 h 609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088" h="60959">
                <a:moveTo>
                  <a:pt x="0" y="60959"/>
                </a:moveTo>
                <a:lnTo>
                  <a:pt x="323088" y="60959"/>
                </a:lnTo>
                <a:lnTo>
                  <a:pt x="323088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96" name="object 42"/>
          <p:cNvSpPr>
            <a:spLocks/>
          </p:cNvSpPr>
          <p:nvPr/>
        </p:nvSpPr>
        <p:spPr bwMode="auto">
          <a:xfrm>
            <a:off x="10267950" y="4441825"/>
            <a:ext cx="423863" cy="63500"/>
          </a:xfrm>
          <a:custGeom>
            <a:avLst/>
            <a:gdLst>
              <a:gd name="T0" fmla="*/ 0 w 423672"/>
              <a:gd name="T1" fmla="*/ 62997 h 64007"/>
              <a:gd name="T2" fmla="*/ 424054 w 423672"/>
              <a:gd name="T3" fmla="*/ 62997 h 64007"/>
              <a:gd name="T4" fmla="*/ 424054 w 423672"/>
              <a:gd name="T5" fmla="*/ 0 h 64007"/>
              <a:gd name="T6" fmla="*/ 0 w 423672"/>
              <a:gd name="T7" fmla="*/ 0 h 64007"/>
              <a:gd name="T8" fmla="*/ 0 w 423672"/>
              <a:gd name="T9" fmla="*/ 62997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672"/>
              <a:gd name="T16" fmla="*/ 0 h 64007"/>
              <a:gd name="T17" fmla="*/ 423672 w 423672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672" h="64007">
                <a:moveTo>
                  <a:pt x="0" y="64007"/>
                </a:moveTo>
                <a:lnTo>
                  <a:pt x="423672" y="64007"/>
                </a:lnTo>
                <a:lnTo>
                  <a:pt x="42367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F0F0F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97" name="object 43"/>
          <p:cNvSpPr>
            <a:spLocks/>
          </p:cNvSpPr>
          <p:nvPr/>
        </p:nvSpPr>
        <p:spPr bwMode="auto">
          <a:xfrm>
            <a:off x="0" y="4441825"/>
            <a:ext cx="323850" cy="63500"/>
          </a:xfrm>
          <a:custGeom>
            <a:avLst/>
            <a:gdLst>
              <a:gd name="T0" fmla="*/ 0 w 323088"/>
              <a:gd name="T1" fmla="*/ 62997 h 64007"/>
              <a:gd name="T2" fmla="*/ 324614 w 323088"/>
              <a:gd name="T3" fmla="*/ 62997 h 64007"/>
              <a:gd name="T4" fmla="*/ 324614 w 323088"/>
              <a:gd name="T5" fmla="*/ 0 h 64007"/>
              <a:gd name="T6" fmla="*/ 0 w 323088"/>
              <a:gd name="T7" fmla="*/ 0 h 64007"/>
              <a:gd name="T8" fmla="*/ 0 w 323088"/>
              <a:gd name="T9" fmla="*/ 62997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088"/>
              <a:gd name="T16" fmla="*/ 0 h 64007"/>
              <a:gd name="T17" fmla="*/ 323088 w 323088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088" h="64007">
                <a:moveTo>
                  <a:pt x="0" y="64007"/>
                </a:moveTo>
                <a:lnTo>
                  <a:pt x="323088" y="64007"/>
                </a:lnTo>
                <a:lnTo>
                  <a:pt x="323088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F0F0F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98" name="object 44"/>
          <p:cNvSpPr>
            <a:spLocks/>
          </p:cNvSpPr>
          <p:nvPr/>
        </p:nvSpPr>
        <p:spPr bwMode="auto">
          <a:xfrm>
            <a:off x="10267950" y="4505325"/>
            <a:ext cx="423863" cy="66675"/>
          </a:xfrm>
          <a:custGeom>
            <a:avLst/>
            <a:gdLst>
              <a:gd name="T0" fmla="*/ 0 w 423672"/>
              <a:gd name="T1" fmla="*/ 66298 h 67054"/>
              <a:gd name="T2" fmla="*/ 424054 w 423672"/>
              <a:gd name="T3" fmla="*/ 66298 h 67054"/>
              <a:gd name="T4" fmla="*/ 424054 w 423672"/>
              <a:gd name="T5" fmla="*/ 0 h 67054"/>
              <a:gd name="T6" fmla="*/ 0 w 423672"/>
              <a:gd name="T7" fmla="*/ 0 h 67054"/>
              <a:gd name="T8" fmla="*/ 0 w 423672"/>
              <a:gd name="T9" fmla="*/ 66298 h 670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672"/>
              <a:gd name="T16" fmla="*/ 0 h 67054"/>
              <a:gd name="T17" fmla="*/ 423672 w 423672"/>
              <a:gd name="T18" fmla="*/ 67054 h 670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672" h="67054">
                <a:moveTo>
                  <a:pt x="0" y="67054"/>
                </a:moveTo>
                <a:lnTo>
                  <a:pt x="423672" y="67054"/>
                </a:lnTo>
                <a:lnTo>
                  <a:pt x="423672" y="0"/>
                </a:lnTo>
                <a:lnTo>
                  <a:pt x="0" y="0"/>
                </a:lnTo>
                <a:lnTo>
                  <a:pt x="0" y="67054"/>
                </a:lnTo>
                <a:close/>
              </a:path>
            </a:pathLst>
          </a:custGeom>
          <a:solidFill>
            <a:srgbClr val="EFEFE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99" name="object 45"/>
          <p:cNvSpPr>
            <a:spLocks/>
          </p:cNvSpPr>
          <p:nvPr/>
        </p:nvSpPr>
        <p:spPr bwMode="auto">
          <a:xfrm>
            <a:off x="0" y="4505325"/>
            <a:ext cx="323850" cy="66675"/>
          </a:xfrm>
          <a:custGeom>
            <a:avLst/>
            <a:gdLst>
              <a:gd name="T0" fmla="*/ 0 w 323088"/>
              <a:gd name="T1" fmla="*/ 66298 h 67054"/>
              <a:gd name="T2" fmla="*/ 324614 w 323088"/>
              <a:gd name="T3" fmla="*/ 66298 h 67054"/>
              <a:gd name="T4" fmla="*/ 324614 w 323088"/>
              <a:gd name="T5" fmla="*/ 0 h 67054"/>
              <a:gd name="T6" fmla="*/ 0 w 323088"/>
              <a:gd name="T7" fmla="*/ 0 h 67054"/>
              <a:gd name="T8" fmla="*/ 0 w 323088"/>
              <a:gd name="T9" fmla="*/ 66298 h 670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088"/>
              <a:gd name="T16" fmla="*/ 0 h 67054"/>
              <a:gd name="T17" fmla="*/ 323088 w 323088"/>
              <a:gd name="T18" fmla="*/ 67054 h 670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088" h="67054">
                <a:moveTo>
                  <a:pt x="0" y="67054"/>
                </a:moveTo>
                <a:lnTo>
                  <a:pt x="323088" y="67054"/>
                </a:lnTo>
                <a:lnTo>
                  <a:pt x="323088" y="0"/>
                </a:lnTo>
                <a:lnTo>
                  <a:pt x="0" y="0"/>
                </a:lnTo>
                <a:lnTo>
                  <a:pt x="0" y="67054"/>
                </a:lnTo>
                <a:close/>
              </a:path>
            </a:pathLst>
          </a:custGeom>
          <a:solidFill>
            <a:srgbClr val="EFEFE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00" name="object 46"/>
          <p:cNvSpPr>
            <a:spLocks/>
          </p:cNvSpPr>
          <p:nvPr/>
        </p:nvSpPr>
        <p:spPr bwMode="auto">
          <a:xfrm>
            <a:off x="-6350" y="4572000"/>
            <a:ext cx="10704513" cy="76200"/>
          </a:xfrm>
          <a:custGeom>
            <a:avLst/>
            <a:gdLst>
              <a:gd name="T0" fmla="*/ 10698353 w 10704576"/>
              <a:gd name="T1" fmla="*/ 0 h 76200"/>
              <a:gd name="T2" fmla="*/ 6096 w 10704576"/>
              <a:gd name="T3" fmla="*/ 0 h 76200"/>
              <a:gd name="T4" fmla="*/ 6096 w 10704576"/>
              <a:gd name="T5" fmla="*/ 76200 h 76200"/>
              <a:gd name="T6" fmla="*/ 10698353 w 10704576"/>
              <a:gd name="T7" fmla="*/ 76200 h 76200"/>
              <a:gd name="T8" fmla="*/ 10698353 w 10704576"/>
              <a:gd name="T9" fmla="*/ 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6200"/>
              <a:gd name="T17" fmla="*/ 10704576 w 10704576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6200">
                <a:moveTo>
                  <a:pt x="10698480" y="0"/>
                </a:moveTo>
                <a:lnTo>
                  <a:pt x="6096" y="0"/>
                </a:lnTo>
                <a:lnTo>
                  <a:pt x="6096" y="76200"/>
                </a:lnTo>
                <a:lnTo>
                  <a:pt x="10698480" y="76200"/>
                </a:lnTo>
                <a:lnTo>
                  <a:pt x="10698480" y="0"/>
                </a:lnTo>
                <a:close/>
              </a:path>
            </a:pathLst>
          </a:custGeom>
          <a:solidFill>
            <a:srgbClr val="EEEEE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01" name="object 47"/>
          <p:cNvSpPr>
            <a:spLocks/>
          </p:cNvSpPr>
          <p:nvPr/>
        </p:nvSpPr>
        <p:spPr bwMode="auto">
          <a:xfrm>
            <a:off x="10267950" y="4648200"/>
            <a:ext cx="423863" cy="76200"/>
          </a:xfrm>
          <a:custGeom>
            <a:avLst/>
            <a:gdLst>
              <a:gd name="T0" fmla="*/ 0 w 423672"/>
              <a:gd name="T1" fmla="*/ 76200 h 76200"/>
              <a:gd name="T2" fmla="*/ 424054 w 423672"/>
              <a:gd name="T3" fmla="*/ 76200 h 76200"/>
              <a:gd name="T4" fmla="*/ 424054 w 423672"/>
              <a:gd name="T5" fmla="*/ 0 h 76200"/>
              <a:gd name="T6" fmla="*/ 0 w 423672"/>
              <a:gd name="T7" fmla="*/ 0 h 76200"/>
              <a:gd name="T8" fmla="*/ 0 w 423672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672"/>
              <a:gd name="T16" fmla="*/ 0 h 76200"/>
              <a:gd name="T17" fmla="*/ 423672 w 423672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672" h="76200">
                <a:moveTo>
                  <a:pt x="0" y="76200"/>
                </a:moveTo>
                <a:lnTo>
                  <a:pt x="423672" y="76200"/>
                </a:lnTo>
                <a:lnTo>
                  <a:pt x="423672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DEDE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02" name="object 48"/>
          <p:cNvSpPr>
            <a:spLocks/>
          </p:cNvSpPr>
          <p:nvPr/>
        </p:nvSpPr>
        <p:spPr bwMode="auto">
          <a:xfrm>
            <a:off x="0" y="4648200"/>
            <a:ext cx="323850" cy="76200"/>
          </a:xfrm>
          <a:custGeom>
            <a:avLst/>
            <a:gdLst>
              <a:gd name="T0" fmla="*/ 0 w 323088"/>
              <a:gd name="T1" fmla="*/ 76200 h 76200"/>
              <a:gd name="T2" fmla="*/ 324614 w 323088"/>
              <a:gd name="T3" fmla="*/ 76200 h 76200"/>
              <a:gd name="T4" fmla="*/ 324614 w 323088"/>
              <a:gd name="T5" fmla="*/ 0 h 76200"/>
              <a:gd name="T6" fmla="*/ 0 w 323088"/>
              <a:gd name="T7" fmla="*/ 0 h 76200"/>
              <a:gd name="T8" fmla="*/ 0 w 323088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088"/>
              <a:gd name="T16" fmla="*/ 0 h 76200"/>
              <a:gd name="T17" fmla="*/ 323088 w 323088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088" h="76200">
                <a:moveTo>
                  <a:pt x="0" y="76200"/>
                </a:moveTo>
                <a:lnTo>
                  <a:pt x="323088" y="76200"/>
                </a:lnTo>
                <a:lnTo>
                  <a:pt x="32308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DEDE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03" name="object 49"/>
          <p:cNvSpPr>
            <a:spLocks/>
          </p:cNvSpPr>
          <p:nvPr/>
        </p:nvSpPr>
        <p:spPr bwMode="auto">
          <a:xfrm>
            <a:off x="10267950" y="4724400"/>
            <a:ext cx="423863" cy="73025"/>
          </a:xfrm>
          <a:custGeom>
            <a:avLst/>
            <a:gdLst>
              <a:gd name="T0" fmla="*/ 0 w 423672"/>
              <a:gd name="T1" fmla="*/ 72899 h 73151"/>
              <a:gd name="T2" fmla="*/ 424054 w 423672"/>
              <a:gd name="T3" fmla="*/ 72899 h 73151"/>
              <a:gd name="T4" fmla="*/ 424054 w 423672"/>
              <a:gd name="T5" fmla="*/ 0 h 73151"/>
              <a:gd name="T6" fmla="*/ 0 w 423672"/>
              <a:gd name="T7" fmla="*/ 0 h 73151"/>
              <a:gd name="T8" fmla="*/ 0 w 423672"/>
              <a:gd name="T9" fmla="*/ 72899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672"/>
              <a:gd name="T16" fmla="*/ 0 h 73151"/>
              <a:gd name="T17" fmla="*/ 423672 w 423672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672" h="73151">
                <a:moveTo>
                  <a:pt x="0" y="73151"/>
                </a:moveTo>
                <a:lnTo>
                  <a:pt x="423672" y="73151"/>
                </a:lnTo>
                <a:lnTo>
                  <a:pt x="42367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CECE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04" name="object 50"/>
          <p:cNvSpPr>
            <a:spLocks/>
          </p:cNvSpPr>
          <p:nvPr/>
        </p:nvSpPr>
        <p:spPr bwMode="auto">
          <a:xfrm>
            <a:off x="0" y="4724400"/>
            <a:ext cx="323850" cy="73025"/>
          </a:xfrm>
          <a:custGeom>
            <a:avLst/>
            <a:gdLst>
              <a:gd name="T0" fmla="*/ 0 w 323088"/>
              <a:gd name="T1" fmla="*/ 72899 h 73151"/>
              <a:gd name="T2" fmla="*/ 324614 w 323088"/>
              <a:gd name="T3" fmla="*/ 72899 h 73151"/>
              <a:gd name="T4" fmla="*/ 324614 w 323088"/>
              <a:gd name="T5" fmla="*/ 0 h 73151"/>
              <a:gd name="T6" fmla="*/ 0 w 323088"/>
              <a:gd name="T7" fmla="*/ 0 h 73151"/>
              <a:gd name="T8" fmla="*/ 0 w 323088"/>
              <a:gd name="T9" fmla="*/ 72899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088"/>
              <a:gd name="T16" fmla="*/ 0 h 73151"/>
              <a:gd name="T17" fmla="*/ 323088 w 323088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088" h="73151">
                <a:moveTo>
                  <a:pt x="0" y="73151"/>
                </a:moveTo>
                <a:lnTo>
                  <a:pt x="323088" y="73151"/>
                </a:lnTo>
                <a:lnTo>
                  <a:pt x="323088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CECE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05" name="object 51"/>
          <p:cNvSpPr>
            <a:spLocks/>
          </p:cNvSpPr>
          <p:nvPr/>
        </p:nvSpPr>
        <p:spPr bwMode="auto">
          <a:xfrm>
            <a:off x="10267950" y="4797425"/>
            <a:ext cx="423863" cy="76200"/>
          </a:xfrm>
          <a:custGeom>
            <a:avLst/>
            <a:gdLst>
              <a:gd name="T0" fmla="*/ 0 w 423672"/>
              <a:gd name="T1" fmla="*/ 76200 h 76200"/>
              <a:gd name="T2" fmla="*/ 424054 w 423672"/>
              <a:gd name="T3" fmla="*/ 76200 h 76200"/>
              <a:gd name="T4" fmla="*/ 424054 w 423672"/>
              <a:gd name="T5" fmla="*/ 0 h 76200"/>
              <a:gd name="T6" fmla="*/ 0 w 423672"/>
              <a:gd name="T7" fmla="*/ 0 h 76200"/>
              <a:gd name="T8" fmla="*/ 0 w 423672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672"/>
              <a:gd name="T16" fmla="*/ 0 h 76200"/>
              <a:gd name="T17" fmla="*/ 423672 w 423672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672" h="76200">
                <a:moveTo>
                  <a:pt x="0" y="76200"/>
                </a:moveTo>
                <a:lnTo>
                  <a:pt x="423672" y="76200"/>
                </a:lnTo>
                <a:lnTo>
                  <a:pt x="423672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BEBE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06" name="object 52"/>
          <p:cNvSpPr>
            <a:spLocks/>
          </p:cNvSpPr>
          <p:nvPr/>
        </p:nvSpPr>
        <p:spPr bwMode="auto">
          <a:xfrm>
            <a:off x="0" y="4797425"/>
            <a:ext cx="323850" cy="76200"/>
          </a:xfrm>
          <a:custGeom>
            <a:avLst/>
            <a:gdLst>
              <a:gd name="T0" fmla="*/ 0 w 323088"/>
              <a:gd name="T1" fmla="*/ 76200 h 76200"/>
              <a:gd name="T2" fmla="*/ 324614 w 323088"/>
              <a:gd name="T3" fmla="*/ 76200 h 76200"/>
              <a:gd name="T4" fmla="*/ 324614 w 323088"/>
              <a:gd name="T5" fmla="*/ 0 h 76200"/>
              <a:gd name="T6" fmla="*/ 0 w 323088"/>
              <a:gd name="T7" fmla="*/ 0 h 76200"/>
              <a:gd name="T8" fmla="*/ 0 w 323088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088"/>
              <a:gd name="T16" fmla="*/ 0 h 76200"/>
              <a:gd name="T17" fmla="*/ 323088 w 323088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088" h="76200">
                <a:moveTo>
                  <a:pt x="0" y="76200"/>
                </a:moveTo>
                <a:lnTo>
                  <a:pt x="323088" y="76200"/>
                </a:lnTo>
                <a:lnTo>
                  <a:pt x="32308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BEBE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07" name="object 53"/>
          <p:cNvSpPr>
            <a:spLocks/>
          </p:cNvSpPr>
          <p:nvPr/>
        </p:nvSpPr>
        <p:spPr bwMode="auto">
          <a:xfrm>
            <a:off x="10267950" y="4873625"/>
            <a:ext cx="423863" cy="76200"/>
          </a:xfrm>
          <a:custGeom>
            <a:avLst/>
            <a:gdLst>
              <a:gd name="T0" fmla="*/ 0 w 423672"/>
              <a:gd name="T1" fmla="*/ 76200 h 76200"/>
              <a:gd name="T2" fmla="*/ 424054 w 423672"/>
              <a:gd name="T3" fmla="*/ 76200 h 76200"/>
              <a:gd name="T4" fmla="*/ 424054 w 423672"/>
              <a:gd name="T5" fmla="*/ 0 h 76200"/>
              <a:gd name="T6" fmla="*/ 0 w 423672"/>
              <a:gd name="T7" fmla="*/ 0 h 76200"/>
              <a:gd name="T8" fmla="*/ 0 w 423672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672"/>
              <a:gd name="T16" fmla="*/ 0 h 76200"/>
              <a:gd name="T17" fmla="*/ 423672 w 423672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672" h="76200">
                <a:moveTo>
                  <a:pt x="0" y="76200"/>
                </a:moveTo>
                <a:lnTo>
                  <a:pt x="423672" y="76200"/>
                </a:lnTo>
                <a:lnTo>
                  <a:pt x="423672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08" name="object 54"/>
          <p:cNvSpPr>
            <a:spLocks/>
          </p:cNvSpPr>
          <p:nvPr/>
        </p:nvSpPr>
        <p:spPr bwMode="auto">
          <a:xfrm>
            <a:off x="0" y="4873625"/>
            <a:ext cx="323850" cy="76200"/>
          </a:xfrm>
          <a:custGeom>
            <a:avLst/>
            <a:gdLst>
              <a:gd name="T0" fmla="*/ 0 w 323088"/>
              <a:gd name="T1" fmla="*/ 76200 h 76200"/>
              <a:gd name="T2" fmla="*/ 324614 w 323088"/>
              <a:gd name="T3" fmla="*/ 76200 h 76200"/>
              <a:gd name="T4" fmla="*/ 324614 w 323088"/>
              <a:gd name="T5" fmla="*/ 0 h 76200"/>
              <a:gd name="T6" fmla="*/ 0 w 323088"/>
              <a:gd name="T7" fmla="*/ 0 h 76200"/>
              <a:gd name="T8" fmla="*/ 0 w 323088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088"/>
              <a:gd name="T16" fmla="*/ 0 h 76200"/>
              <a:gd name="T17" fmla="*/ 323088 w 323088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088" h="76200">
                <a:moveTo>
                  <a:pt x="0" y="76200"/>
                </a:moveTo>
                <a:lnTo>
                  <a:pt x="323088" y="76200"/>
                </a:lnTo>
                <a:lnTo>
                  <a:pt x="32308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09" name="object 55"/>
          <p:cNvSpPr>
            <a:spLocks/>
          </p:cNvSpPr>
          <p:nvPr/>
        </p:nvSpPr>
        <p:spPr bwMode="auto">
          <a:xfrm>
            <a:off x="10267950" y="4949825"/>
            <a:ext cx="423863" cy="73025"/>
          </a:xfrm>
          <a:custGeom>
            <a:avLst/>
            <a:gdLst>
              <a:gd name="T0" fmla="*/ 0 w 423672"/>
              <a:gd name="T1" fmla="*/ 72899 h 73151"/>
              <a:gd name="T2" fmla="*/ 424054 w 423672"/>
              <a:gd name="T3" fmla="*/ 72899 h 73151"/>
              <a:gd name="T4" fmla="*/ 424054 w 423672"/>
              <a:gd name="T5" fmla="*/ 0 h 73151"/>
              <a:gd name="T6" fmla="*/ 0 w 423672"/>
              <a:gd name="T7" fmla="*/ 0 h 73151"/>
              <a:gd name="T8" fmla="*/ 0 w 423672"/>
              <a:gd name="T9" fmla="*/ 72899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672"/>
              <a:gd name="T16" fmla="*/ 0 h 73151"/>
              <a:gd name="T17" fmla="*/ 423672 w 423672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672" h="73151">
                <a:moveTo>
                  <a:pt x="0" y="73151"/>
                </a:moveTo>
                <a:lnTo>
                  <a:pt x="423672" y="73151"/>
                </a:lnTo>
                <a:lnTo>
                  <a:pt x="42367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9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10" name="object 56"/>
          <p:cNvSpPr>
            <a:spLocks/>
          </p:cNvSpPr>
          <p:nvPr/>
        </p:nvSpPr>
        <p:spPr bwMode="auto">
          <a:xfrm>
            <a:off x="0" y="4949825"/>
            <a:ext cx="323850" cy="73025"/>
          </a:xfrm>
          <a:custGeom>
            <a:avLst/>
            <a:gdLst>
              <a:gd name="T0" fmla="*/ 0 w 323088"/>
              <a:gd name="T1" fmla="*/ 72899 h 73151"/>
              <a:gd name="T2" fmla="*/ 324614 w 323088"/>
              <a:gd name="T3" fmla="*/ 72899 h 73151"/>
              <a:gd name="T4" fmla="*/ 324614 w 323088"/>
              <a:gd name="T5" fmla="*/ 0 h 73151"/>
              <a:gd name="T6" fmla="*/ 0 w 323088"/>
              <a:gd name="T7" fmla="*/ 0 h 73151"/>
              <a:gd name="T8" fmla="*/ 0 w 323088"/>
              <a:gd name="T9" fmla="*/ 72899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088"/>
              <a:gd name="T16" fmla="*/ 0 h 73151"/>
              <a:gd name="T17" fmla="*/ 323088 w 323088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088" h="73151">
                <a:moveTo>
                  <a:pt x="0" y="73151"/>
                </a:moveTo>
                <a:lnTo>
                  <a:pt x="323088" y="73151"/>
                </a:lnTo>
                <a:lnTo>
                  <a:pt x="323088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9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11" name="object 57"/>
          <p:cNvSpPr>
            <a:spLocks/>
          </p:cNvSpPr>
          <p:nvPr/>
        </p:nvSpPr>
        <p:spPr bwMode="auto">
          <a:xfrm>
            <a:off x="10267950" y="5022850"/>
            <a:ext cx="423863" cy="76200"/>
          </a:xfrm>
          <a:custGeom>
            <a:avLst/>
            <a:gdLst>
              <a:gd name="T0" fmla="*/ 0 w 423672"/>
              <a:gd name="T1" fmla="*/ 76200 h 76200"/>
              <a:gd name="T2" fmla="*/ 424054 w 423672"/>
              <a:gd name="T3" fmla="*/ 76200 h 76200"/>
              <a:gd name="T4" fmla="*/ 424054 w 423672"/>
              <a:gd name="T5" fmla="*/ 0 h 76200"/>
              <a:gd name="T6" fmla="*/ 0 w 423672"/>
              <a:gd name="T7" fmla="*/ 0 h 76200"/>
              <a:gd name="T8" fmla="*/ 0 w 423672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672"/>
              <a:gd name="T16" fmla="*/ 0 h 76200"/>
              <a:gd name="T17" fmla="*/ 423672 w 423672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672" h="76200">
                <a:moveTo>
                  <a:pt x="0" y="76200"/>
                </a:moveTo>
                <a:lnTo>
                  <a:pt x="423672" y="76200"/>
                </a:lnTo>
                <a:lnTo>
                  <a:pt x="423672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8E8E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12" name="object 58"/>
          <p:cNvSpPr>
            <a:spLocks/>
          </p:cNvSpPr>
          <p:nvPr/>
        </p:nvSpPr>
        <p:spPr bwMode="auto">
          <a:xfrm>
            <a:off x="0" y="5022850"/>
            <a:ext cx="323850" cy="76200"/>
          </a:xfrm>
          <a:custGeom>
            <a:avLst/>
            <a:gdLst>
              <a:gd name="T0" fmla="*/ 0 w 323088"/>
              <a:gd name="T1" fmla="*/ 76200 h 76200"/>
              <a:gd name="T2" fmla="*/ 324614 w 323088"/>
              <a:gd name="T3" fmla="*/ 76200 h 76200"/>
              <a:gd name="T4" fmla="*/ 324614 w 323088"/>
              <a:gd name="T5" fmla="*/ 0 h 76200"/>
              <a:gd name="T6" fmla="*/ 0 w 323088"/>
              <a:gd name="T7" fmla="*/ 0 h 76200"/>
              <a:gd name="T8" fmla="*/ 0 w 323088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088"/>
              <a:gd name="T16" fmla="*/ 0 h 76200"/>
              <a:gd name="T17" fmla="*/ 323088 w 323088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088" h="76200">
                <a:moveTo>
                  <a:pt x="0" y="76200"/>
                </a:moveTo>
                <a:lnTo>
                  <a:pt x="323088" y="76200"/>
                </a:lnTo>
                <a:lnTo>
                  <a:pt x="32308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8E8E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13" name="object 59"/>
          <p:cNvSpPr>
            <a:spLocks/>
          </p:cNvSpPr>
          <p:nvPr/>
        </p:nvSpPr>
        <p:spPr bwMode="auto">
          <a:xfrm>
            <a:off x="10267950" y="5099050"/>
            <a:ext cx="423863" cy="76200"/>
          </a:xfrm>
          <a:custGeom>
            <a:avLst/>
            <a:gdLst>
              <a:gd name="T0" fmla="*/ 0 w 423672"/>
              <a:gd name="T1" fmla="*/ 76200 h 76200"/>
              <a:gd name="T2" fmla="*/ 424054 w 423672"/>
              <a:gd name="T3" fmla="*/ 76200 h 76200"/>
              <a:gd name="T4" fmla="*/ 424054 w 423672"/>
              <a:gd name="T5" fmla="*/ 0 h 76200"/>
              <a:gd name="T6" fmla="*/ 0 w 423672"/>
              <a:gd name="T7" fmla="*/ 0 h 76200"/>
              <a:gd name="T8" fmla="*/ 0 w 423672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672"/>
              <a:gd name="T16" fmla="*/ 0 h 76200"/>
              <a:gd name="T17" fmla="*/ 423672 w 423672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672" h="76200">
                <a:moveTo>
                  <a:pt x="0" y="76200"/>
                </a:moveTo>
                <a:lnTo>
                  <a:pt x="423672" y="76200"/>
                </a:lnTo>
                <a:lnTo>
                  <a:pt x="423672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7E7E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14" name="object 60"/>
          <p:cNvSpPr>
            <a:spLocks/>
          </p:cNvSpPr>
          <p:nvPr/>
        </p:nvSpPr>
        <p:spPr bwMode="auto">
          <a:xfrm>
            <a:off x="0" y="5099050"/>
            <a:ext cx="323850" cy="76200"/>
          </a:xfrm>
          <a:custGeom>
            <a:avLst/>
            <a:gdLst>
              <a:gd name="T0" fmla="*/ 0 w 323088"/>
              <a:gd name="T1" fmla="*/ 76200 h 76200"/>
              <a:gd name="T2" fmla="*/ 324614 w 323088"/>
              <a:gd name="T3" fmla="*/ 76200 h 76200"/>
              <a:gd name="T4" fmla="*/ 324614 w 323088"/>
              <a:gd name="T5" fmla="*/ 0 h 76200"/>
              <a:gd name="T6" fmla="*/ 0 w 323088"/>
              <a:gd name="T7" fmla="*/ 0 h 76200"/>
              <a:gd name="T8" fmla="*/ 0 w 323088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088"/>
              <a:gd name="T16" fmla="*/ 0 h 76200"/>
              <a:gd name="T17" fmla="*/ 323088 w 323088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088" h="76200">
                <a:moveTo>
                  <a:pt x="0" y="76200"/>
                </a:moveTo>
                <a:lnTo>
                  <a:pt x="323088" y="76200"/>
                </a:lnTo>
                <a:lnTo>
                  <a:pt x="32308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7E7E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15" name="object 61"/>
          <p:cNvSpPr>
            <a:spLocks/>
          </p:cNvSpPr>
          <p:nvPr/>
        </p:nvSpPr>
        <p:spPr bwMode="auto">
          <a:xfrm>
            <a:off x="10267950" y="5175250"/>
            <a:ext cx="423863" cy="74613"/>
          </a:xfrm>
          <a:custGeom>
            <a:avLst/>
            <a:gdLst>
              <a:gd name="T0" fmla="*/ 0 w 423672"/>
              <a:gd name="T1" fmla="*/ 76104 h 73151"/>
              <a:gd name="T2" fmla="*/ 424054 w 423672"/>
              <a:gd name="T3" fmla="*/ 76104 h 73151"/>
              <a:gd name="T4" fmla="*/ 424054 w 423672"/>
              <a:gd name="T5" fmla="*/ 0 h 73151"/>
              <a:gd name="T6" fmla="*/ 0 w 423672"/>
              <a:gd name="T7" fmla="*/ 0 h 73151"/>
              <a:gd name="T8" fmla="*/ 0 w 423672"/>
              <a:gd name="T9" fmla="*/ 76104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672"/>
              <a:gd name="T16" fmla="*/ 0 h 73151"/>
              <a:gd name="T17" fmla="*/ 423672 w 423672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672" h="73151">
                <a:moveTo>
                  <a:pt x="0" y="73151"/>
                </a:moveTo>
                <a:lnTo>
                  <a:pt x="423672" y="73151"/>
                </a:lnTo>
                <a:lnTo>
                  <a:pt x="42367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16" name="object 62"/>
          <p:cNvSpPr>
            <a:spLocks/>
          </p:cNvSpPr>
          <p:nvPr/>
        </p:nvSpPr>
        <p:spPr bwMode="auto">
          <a:xfrm>
            <a:off x="0" y="5175250"/>
            <a:ext cx="323850" cy="74613"/>
          </a:xfrm>
          <a:custGeom>
            <a:avLst/>
            <a:gdLst>
              <a:gd name="T0" fmla="*/ 0 w 323088"/>
              <a:gd name="T1" fmla="*/ 76104 h 73151"/>
              <a:gd name="T2" fmla="*/ 324614 w 323088"/>
              <a:gd name="T3" fmla="*/ 76104 h 73151"/>
              <a:gd name="T4" fmla="*/ 324614 w 323088"/>
              <a:gd name="T5" fmla="*/ 0 h 73151"/>
              <a:gd name="T6" fmla="*/ 0 w 323088"/>
              <a:gd name="T7" fmla="*/ 0 h 73151"/>
              <a:gd name="T8" fmla="*/ 0 w 323088"/>
              <a:gd name="T9" fmla="*/ 76104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088"/>
              <a:gd name="T16" fmla="*/ 0 h 73151"/>
              <a:gd name="T17" fmla="*/ 323088 w 323088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088" h="73151">
                <a:moveTo>
                  <a:pt x="0" y="73151"/>
                </a:moveTo>
                <a:lnTo>
                  <a:pt x="323088" y="73151"/>
                </a:lnTo>
                <a:lnTo>
                  <a:pt x="323088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17" name="object 63"/>
          <p:cNvSpPr>
            <a:spLocks/>
          </p:cNvSpPr>
          <p:nvPr/>
        </p:nvSpPr>
        <p:spPr bwMode="auto">
          <a:xfrm>
            <a:off x="10267950" y="5249863"/>
            <a:ext cx="423863" cy="69850"/>
          </a:xfrm>
          <a:custGeom>
            <a:avLst/>
            <a:gdLst>
              <a:gd name="T0" fmla="*/ 0 w 423672"/>
              <a:gd name="T1" fmla="*/ 69598 h 70103"/>
              <a:gd name="T2" fmla="*/ 424054 w 423672"/>
              <a:gd name="T3" fmla="*/ 69598 h 70103"/>
              <a:gd name="T4" fmla="*/ 424054 w 423672"/>
              <a:gd name="T5" fmla="*/ 0 h 70103"/>
              <a:gd name="T6" fmla="*/ 0 w 423672"/>
              <a:gd name="T7" fmla="*/ 0 h 70103"/>
              <a:gd name="T8" fmla="*/ 0 w 423672"/>
              <a:gd name="T9" fmla="*/ 69598 h 701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672"/>
              <a:gd name="T16" fmla="*/ 0 h 70103"/>
              <a:gd name="T17" fmla="*/ 423672 w 423672"/>
              <a:gd name="T18" fmla="*/ 70103 h 701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672" h="70103">
                <a:moveTo>
                  <a:pt x="0" y="70103"/>
                </a:moveTo>
                <a:lnTo>
                  <a:pt x="423672" y="70103"/>
                </a:lnTo>
                <a:lnTo>
                  <a:pt x="423672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solidFill>
            <a:srgbClr val="E5E5E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18" name="object 64"/>
          <p:cNvSpPr>
            <a:spLocks/>
          </p:cNvSpPr>
          <p:nvPr/>
        </p:nvSpPr>
        <p:spPr bwMode="auto">
          <a:xfrm>
            <a:off x="0" y="5249863"/>
            <a:ext cx="323850" cy="69850"/>
          </a:xfrm>
          <a:custGeom>
            <a:avLst/>
            <a:gdLst>
              <a:gd name="T0" fmla="*/ 0 w 323088"/>
              <a:gd name="T1" fmla="*/ 69598 h 70103"/>
              <a:gd name="T2" fmla="*/ 324614 w 323088"/>
              <a:gd name="T3" fmla="*/ 69598 h 70103"/>
              <a:gd name="T4" fmla="*/ 324614 w 323088"/>
              <a:gd name="T5" fmla="*/ 0 h 70103"/>
              <a:gd name="T6" fmla="*/ 0 w 323088"/>
              <a:gd name="T7" fmla="*/ 0 h 70103"/>
              <a:gd name="T8" fmla="*/ 0 w 323088"/>
              <a:gd name="T9" fmla="*/ 69598 h 701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088"/>
              <a:gd name="T16" fmla="*/ 0 h 70103"/>
              <a:gd name="T17" fmla="*/ 323088 w 323088"/>
              <a:gd name="T18" fmla="*/ 70103 h 701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088" h="70103">
                <a:moveTo>
                  <a:pt x="0" y="70103"/>
                </a:moveTo>
                <a:lnTo>
                  <a:pt x="323088" y="70103"/>
                </a:lnTo>
                <a:lnTo>
                  <a:pt x="323088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solidFill>
            <a:srgbClr val="E5E5E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19" name="object 65"/>
          <p:cNvSpPr>
            <a:spLocks/>
          </p:cNvSpPr>
          <p:nvPr/>
        </p:nvSpPr>
        <p:spPr bwMode="auto">
          <a:xfrm>
            <a:off x="-6350" y="5319713"/>
            <a:ext cx="10704513" cy="63500"/>
          </a:xfrm>
          <a:custGeom>
            <a:avLst/>
            <a:gdLst>
              <a:gd name="T0" fmla="*/ 10698353 w 10704576"/>
              <a:gd name="T1" fmla="*/ 0 h 64007"/>
              <a:gd name="T2" fmla="*/ 6096 w 10704576"/>
              <a:gd name="T3" fmla="*/ 0 h 64007"/>
              <a:gd name="T4" fmla="*/ 6096 w 10704576"/>
              <a:gd name="T5" fmla="*/ 62997 h 64007"/>
              <a:gd name="T6" fmla="*/ 10698353 w 10704576"/>
              <a:gd name="T7" fmla="*/ 62997 h 64007"/>
              <a:gd name="T8" fmla="*/ 10698353 w 10704576"/>
              <a:gd name="T9" fmla="*/ 0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64007"/>
              <a:gd name="T17" fmla="*/ 10704576 w 10704576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64007">
                <a:moveTo>
                  <a:pt x="10698480" y="0"/>
                </a:moveTo>
                <a:lnTo>
                  <a:pt x="6096" y="0"/>
                </a:lnTo>
                <a:lnTo>
                  <a:pt x="6096" y="64007"/>
                </a:lnTo>
                <a:lnTo>
                  <a:pt x="10698480" y="64007"/>
                </a:lnTo>
                <a:lnTo>
                  <a:pt x="10698480" y="0"/>
                </a:lnTo>
                <a:close/>
              </a:path>
            </a:pathLst>
          </a:custGeom>
          <a:solidFill>
            <a:srgbClr val="E4E4E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20" name="object 66"/>
          <p:cNvSpPr>
            <a:spLocks/>
          </p:cNvSpPr>
          <p:nvPr/>
        </p:nvSpPr>
        <p:spPr bwMode="auto">
          <a:xfrm>
            <a:off x="10267950" y="5383213"/>
            <a:ext cx="423863" cy="60325"/>
          </a:xfrm>
          <a:custGeom>
            <a:avLst/>
            <a:gdLst>
              <a:gd name="T0" fmla="*/ 0 w 423672"/>
              <a:gd name="T1" fmla="*/ 59697 h 60960"/>
              <a:gd name="T2" fmla="*/ 424054 w 423672"/>
              <a:gd name="T3" fmla="*/ 59697 h 60960"/>
              <a:gd name="T4" fmla="*/ 424054 w 423672"/>
              <a:gd name="T5" fmla="*/ 0 h 60960"/>
              <a:gd name="T6" fmla="*/ 0 w 423672"/>
              <a:gd name="T7" fmla="*/ 0 h 60960"/>
              <a:gd name="T8" fmla="*/ 0 w 423672"/>
              <a:gd name="T9" fmla="*/ 59697 h 60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672"/>
              <a:gd name="T16" fmla="*/ 0 h 60960"/>
              <a:gd name="T17" fmla="*/ 423672 w 423672"/>
              <a:gd name="T18" fmla="*/ 60960 h 60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672" h="60960">
                <a:moveTo>
                  <a:pt x="0" y="60960"/>
                </a:moveTo>
                <a:lnTo>
                  <a:pt x="423672" y="60960"/>
                </a:lnTo>
                <a:lnTo>
                  <a:pt x="423672" y="0"/>
                </a:lnTo>
                <a:lnTo>
                  <a:pt x="0" y="0"/>
                </a:lnTo>
                <a:lnTo>
                  <a:pt x="0" y="60960"/>
                </a:lnTo>
                <a:close/>
              </a:path>
            </a:pathLst>
          </a:custGeom>
          <a:solidFill>
            <a:srgbClr val="E3E3E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21" name="object 67"/>
          <p:cNvSpPr>
            <a:spLocks/>
          </p:cNvSpPr>
          <p:nvPr/>
        </p:nvSpPr>
        <p:spPr bwMode="auto">
          <a:xfrm>
            <a:off x="0" y="5383213"/>
            <a:ext cx="323850" cy="60325"/>
          </a:xfrm>
          <a:custGeom>
            <a:avLst/>
            <a:gdLst>
              <a:gd name="T0" fmla="*/ 0 w 323088"/>
              <a:gd name="T1" fmla="*/ 59697 h 60960"/>
              <a:gd name="T2" fmla="*/ 324614 w 323088"/>
              <a:gd name="T3" fmla="*/ 59697 h 60960"/>
              <a:gd name="T4" fmla="*/ 324614 w 323088"/>
              <a:gd name="T5" fmla="*/ 0 h 60960"/>
              <a:gd name="T6" fmla="*/ 0 w 323088"/>
              <a:gd name="T7" fmla="*/ 0 h 60960"/>
              <a:gd name="T8" fmla="*/ 0 w 323088"/>
              <a:gd name="T9" fmla="*/ 59697 h 60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088"/>
              <a:gd name="T16" fmla="*/ 0 h 60960"/>
              <a:gd name="T17" fmla="*/ 323088 w 323088"/>
              <a:gd name="T18" fmla="*/ 60960 h 60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088" h="60960">
                <a:moveTo>
                  <a:pt x="0" y="60960"/>
                </a:moveTo>
                <a:lnTo>
                  <a:pt x="323088" y="60960"/>
                </a:lnTo>
                <a:lnTo>
                  <a:pt x="323088" y="0"/>
                </a:lnTo>
                <a:lnTo>
                  <a:pt x="0" y="0"/>
                </a:lnTo>
                <a:lnTo>
                  <a:pt x="0" y="60960"/>
                </a:lnTo>
                <a:close/>
              </a:path>
            </a:pathLst>
          </a:custGeom>
          <a:solidFill>
            <a:srgbClr val="E3E3E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22" name="object 68"/>
          <p:cNvSpPr>
            <a:spLocks/>
          </p:cNvSpPr>
          <p:nvPr/>
        </p:nvSpPr>
        <p:spPr bwMode="auto">
          <a:xfrm>
            <a:off x="10267950" y="5443538"/>
            <a:ext cx="423863" cy="65087"/>
          </a:xfrm>
          <a:custGeom>
            <a:avLst/>
            <a:gdLst>
              <a:gd name="T0" fmla="*/ 0 w 423672"/>
              <a:gd name="T1" fmla="*/ 66185 h 64007"/>
              <a:gd name="T2" fmla="*/ 424054 w 423672"/>
              <a:gd name="T3" fmla="*/ 66185 h 64007"/>
              <a:gd name="T4" fmla="*/ 424054 w 423672"/>
              <a:gd name="T5" fmla="*/ 0 h 64007"/>
              <a:gd name="T6" fmla="*/ 0 w 423672"/>
              <a:gd name="T7" fmla="*/ 0 h 64007"/>
              <a:gd name="T8" fmla="*/ 0 w 423672"/>
              <a:gd name="T9" fmla="*/ 66185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672"/>
              <a:gd name="T16" fmla="*/ 0 h 64007"/>
              <a:gd name="T17" fmla="*/ 423672 w 423672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672" h="64007">
                <a:moveTo>
                  <a:pt x="0" y="64007"/>
                </a:moveTo>
                <a:lnTo>
                  <a:pt x="423672" y="64007"/>
                </a:lnTo>
                <a:lnTo>
                  <a:pt x="42367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2E2E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23" name="object 69"/>
          <p:cNvSpPr>
            <a:spLocks/>
          </p:cNvSpPr>
          <p:nvPr/>
        </p:nvSpPr>
        <p:spPr bwMode="auto">
          <a:xfrm>
            <a:off x="0" y="5443538"/>
            <a:ext cx="323850" cy="65087"/>
          </a:xfrm>
          <a:custGeom>
            <a:avLst/>
            <a:gdLst>
              <a:gd name="T0" fmla="*/ 0 w 323088"/>
              <a:gd name="T1" fmla="*/ 66185 h 64007"/>
              <a:gd name="T2" fmla="*/ 324614 w 323088"/>
              <a:gd name="T3" fmla="*/ 66185 h 64007"/>
              <a:gd name="T4" fmla="*/ 324614 w 323088"/>
              <a:gd name="T5" fmla="*/ 0 h 64007"/>
              <a:gd name="T6" fmla="*/ 0 w 323088"/>
              <a:gd name="T7" fmla="*/ 0 h 64007"/>
              <a:gd name="T8" fmla="*/ 0 w 323088"/>
              <a:gd name="T9" fmla="*/ 66185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088"/>
              <a:gd name="T16" fmla="*/ 0 h 64007"/>
              <a:gd name="T17" fmla="*/ 323088 w 323088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088" h="64007">
                <a:moveTo>
                  <a:pt x="0" y="64007"/>
                </a:moveTo>
                <a:lnTo>
                  <a:pt x="323088" y="64007"/>
                </a:lnTo>
                <a:lnTo>
                  <a:pt x="323088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2E2E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24" name="object 70"/>
          <p:cNvSpPr>
            <a:spLocks/>
          </p:cNvSpPr>
          <p:nvPr/>
        </p:nvSpPr>
        <p:spPr bwMode="auto">
          <a:xfrm>
            <a:off x="10267950" y="5508625"/>
            <a:ext cx="423863" cy="63500"/>
          </a:xfrm>
          <a:custGeom>
            <a:avLst/>
            <a:gdLst>
              <a:gd name="T0" fmla="*/ 0 w 423672"/>
              <a:gd name="T1" fmla="*/ 62997 h 64007"/>
              <a:gd name="T2" fmla="*/ 424054 w 423672"/>
              <a:gd name="T3" fmla="*/ 62997 h 64007"/>
              <a:gd name="T4" fmla="*/ 424054 w 423672"/>
              <a:gd name="T5" fmla="*/ 0 h 64007"/>
              <a:gd name="T6" fmla="*/ 0 w 423672"/>
              <a:gd name="T7" fmla="*/ 0 h 64007"/>
              <a:gd name="T8" fmla="*/ 0 w 423672"/>
              <a:gd name="T9" fmla="*/ 62997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672"/>
              <a:gd name="T16" fmla="*/ 0 h 64007"/>
              <a:gd name="T17" fmla="*/ 423672 w 423672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672" h="64007">
                <a:moveTo>
                  <a:pt x="0" y="64007"/>
                </a:moveTo>
                <a:lnTo>
                  <a:pt x="423672" y="64007"/>
                </a:lnTo>
                <a:lnTo>
                  <a:pt x="42367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1E1E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25" name="object 71"/>
          <p:cNvSpPr>
            <a:spLocks/>
          </p:cNvSpPr>
          <p:nvPr/>
        </p:nvSpPr>
        <p:spPr bwMode="auto">
          <a:xfrm>
            <a:off x="0" y="5508625"/>
            <a:ext cx="323850" cy="63500"/>
          </a:xfrm>
          <a:custGeom>
            <a:avLst/>
            <a:gdLst>
              <a:gd name="T0" fmla="*/ 0 w 323088"/>
              <a:gd name="T1" fmla="*/ 62997 h 64007"/>
              <a:gd name="T2" fmla="*/ 324614 w 323088"/>
              <a:gd name="T3" fmla="*/ 62997 h 64007"/>
              <a:gd name="T4" fmla="*/ 324614 w 323088"/>
              <a:gd name="T5" fmla="*/ 0 h 64007"/>
              <a:gd name="T6" fmla="*/ 0 w 323088"/>
              <a:gd name="T7" fmla="*/ 0 h 64007"/>
              <a:gd name="T8" fmla="*/ 0 w 323088"/>
              <a:gd name="T9" fmla="*/ 62997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088"/>
              <a:gd name="T16" fmla="*/ 0 h 64007"/>
              <a:gd name="T17" fmla="*/ 323088 w 323088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088" h="64007">
                <a:moveTo>
                  <a:pt x="0" y="64007"/>
                </a:moveTo>
                <a:lnTo>
                  <a:pt x="323088" y="64007"/>
                </a:lnTo>
                <a:lnTo>
                  <a:pt x="323088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1E1E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26" name="object 72"/>
          <p:cNvSpPr>
            <a:spLocks/>
          </p:cNvSpPr>
          <p:nvPr/>
        </p:nvSpPr>
        <p:spPr bwMode="auto">
          <a:xfrm>
            <a:off x="10267950" y="5572125"/>
            <a:ext cx="423863" cy="60325"/>
          </a:xfrm>
          <a:custGeom>
            <a:avLst/>
            <a:gdLst>
              <a:gd name="T0" fmla="*/ 0 w 423672"/>
              <a:gd name="T1" fmla="*/ 59698 h 60959"/>
              <a:gd name="T2" fmla="*/ 424054 w 423672"/>
              <a:gd name="T3" fmla="*/ 59698 h 60959"/>
              <a:gd name="T4" fmla="*/ 424054 w 423672"/>
              <a:gd name="T5" fmla="*/ 0 h 60959"/>
              <a:gd name="T6" fmla="*/ 0 w 423672"/>
              <a:gd name="T7" fmla="*/ 0 h 60959"/>
              <a:gd name="T8" fmla="*/ 0 w 423672"/>
              <a:gd name="T9" fmla="*/ 59698 h 60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672"/>
              <a:gd name="T16" fmla="*/ 0 h 60959"/>
              <a:gd name="T17" fmla="*/ 423672 w 423672"/>
              <a:gd name="T18" fmla="*/ 60959 h 609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672" h="60959">
                <a:moveTo>
                  <a:pt x="0" y="60959"/>
                </a:moveTo>
                <a:lnTo>
                  <a:pt x="423672" y="60959"/>
                </a:lnTo>
                <a:lnTo>
                  <a:pt x="423672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27" name="object 73"/>
          <p:cNvSpPr>
            <a:spLocks/>
          </p:cNvSpPr>
          <p:nvPr/>
        </p:nvSpPr>
        <p:spPr bwMode="auto">
          <a:xfrm>
            <a:off x="0" y="5572125"/>
            <a:ext cx="323850" cy="60325"/>
          </a:xfrm>
          <a:custGeom>
            <a:avLst/>
            <a:gdLst>
              <a:gd name="T0" fmla="*/ 0 w 323088"/>
              <a:gd name="T1" fmla="*/ 59698 h 60959"/>
              <a:gd name="T2" fmla="*/ 324614 w 323088"/>
              <a:gd name="T3" fmla="*/ 59698 h 60959"/>
              <a:gd name="T4" fmla="*/ 324614 w 323088"/>
              <a:gd name="T5" fmla="*/ 0 h 60959"/>
              <a:gd name="T6" fmla="*/ 0 w 323088"/>
              <a:gd name="T7" fmla="*/ 0 h 60959"/>
              <a:gd name="T8" fmla="*/ 0 w 323088"/>
              <a:gd name="T9" fmla="*/ 59698 h 60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088"/>
              <a:gd name="T16" fmla="*/ 0 h 60959"/>
              <a:gd name="T17" fmla="*/ 323088 w 323088"/>
              <a:gd name="T18" fmla="*/ 60959 h 609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088" h="60959">
                <a:moveTo>
                  <a:pt x="0" y="60959"/>
                </a:moveTo>
                <a:lnTo>
                  <a:pt x="323088" y="60959"/>
                </a:lnTo>
                <a:lnTo>
                  <a:pt x="323088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28" name="object 74"/>
          <p:cNvSpPr>
            <a:spLocks/>
          </p:cNvSpPr>
          <p:nvPr/>
        </p:nvSpPr>
        <p:spPr bwMode="auto">
          <a:xfrm>
            <a:off x="10267950" y="5632450"/>
            <a:ext cx="423863" cy="68263"/>
          </a:xfrm>
          <a:custGeom>
            <a:avLst/>
            <a:gdLst>
              <a:gd name="T0" fmla="*/ 0 w 423672"/>
              <a:gd name="T1" fmla="*/ 69494 h 67054"/>
              <a:gd name="T2" fmla="*/ 424054 w 423672"/>
              <a:gd name="T3" fmla="*/ 69494 h 67054"/>
              <a:gd name="T4" fmla="*/ 424054 w 423672"/>
              <a:gd name="T5" fmla="*/ 0 h 67054"/>
              <a:gd name="T6" fmla="*/ 0 w 423672"/>
              <a:gd name="T7" fmla="*/ 0 h 67054"/>
              <a:gd name="T8" fmla="*/ 0 w 423672"/>
              <a:gd name="T9" fmla="*/ 69494 h 670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672"/>
              <a:gd name="T16" fmla="*/ 0 h 67054"/>
              <a:gd name="T17" fmla="*/ 423672 w 423672"/>
              <a:gd name="T18" fmla="*/ 67054 h 670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672" h="67054">
                <a:moveTo>
                  <a:pt x="0" y="67054"/>
                </a:moveTo>
                <a:lnTo>
                  <a:pt x="423672" y="67054"/>
                </a:lnTo>
                <a:lnTo>
                  <a:pt x="423672" y="0"/>
                </a:lnTo>
                <a:lnTo>
                  <a:pt x="0" y="0"/>
                </a:lnTo>
                <a:lnTo>
                  <a:pt x="0" y="67054"/>
                </a:lnTo>
                <a:close/>
              </a:path>
            </a:pathLst>
          </a:custGeom>
          <a:solidFill>
            <a:srgbClr val="DFDFD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29" name="object 75"/>
          <p:cNvSpPr>
            <a:spLocks/>
          </p:cNvSpPr>
          <p:nvPr/>
        </p:nvSpPr>
        <p:spPr bwMode="auto">
          <a:xfrm>
            <a:off x="0" y="5632450"/>
            <a:ext cx="323850" cy="68263"/>
          </a:xfrm>
          <a:custGeom>
            <a:avLst/>
            <a:gdLst>
              <a:gd name="T0" fmla="*/ 0 w 323088"/>
              <a:gd name="T1" fmla="*/ 69494 h 67054"/>
              <a:gd name="T2" fmla="*/ 324614 w 323088"/>
              <a:gd name="T3" fmla="*/ 69494 h 67054"/>
              <a:gd name="T4" fmla="*/ 324614 w 323088"/>
              <a:gd name="T5" fmla="*/ 0 h 67054"/>
              <a:gd name="T6" fmla="*/ 0 w 323088"/>
              <a:gd name="T7" fmla="*/ 0 h 67054"/>
              <a:gd name="T8" fmla="*/ 0 w 323088"/>
              <a:gd name="T9" fmla="*/ 69494 h 670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088"/>
              <a:gd name="T16" fmla="*/ 0 h 67054"/>
              <a:gd name="T17" fmla="*/ 323088 w 323088"/>
              <a:gd name="T18" fmla="*/ 67054 h 670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088" h="67054">
                <a:moveTo>
                  <a:pt x="0" y="67054"/>
                </a:moveTo>
                <a:lnTo>
                  <a:pt x="323088" y="67054"/>
                </a:lnTo>
                <a:lnTo>
                  <a:pt x="323088" y="0"/>
                </a:lnTo>
                <a:lnTo>
                  <a:pt x="0" y="0"/>
                </a:lnTo>
                <a:lnTo>
                  <a:pt x="0" y="67054"/>
                </a:lnTo>
                <a:close/>
              </a:path>
            </a:pathLst>
          </a:custGeom>
          <a:solidFill>
            <a:srgbClr val="DFDFD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30" name="object 76"/>
          <p:cNvSpPr>
            <a:spLocks/>
          </p:cNvSpPr>
          <p:nvPr/>
        </p:nvSpPr>
        <p:spPr bwMode="auto">
          <a:xfrm>
            <a:off x="10267950" y="5700713"/>
            <a:ext cx="423863" cy="76200"/>
          </a:xfrm>
          <a:custGeom>
            <a:avLst/>
            <a:gdLst>
              <a:gd name="T0" fmla="*/ 0 w 423672"/>
              <a:gd name="T1" fmla="*/ 76199 h 76200"/>
              <a:gd name="T2" fmla="*/ 424054 w 423672"/>
              <a:gd name="T3" fmla="*/ 76199 h 76200"/>
              <a:gd name="T4" fmla="*/ 424054 w 423672"/>
              <a:gd name="T5" fmla="*/ 0 h 76200"/>
              <a:gd name="T6" fmla="*/ 0 w 423672"/>
              <a:gd name="T7" fmla="*/ 0 h 76200"/>
              <a:gd name="T8" fmla="*/ 0 w 423672"/>
              <a:gd name="T9" fmla="*/ 76199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672"/>
              <a:gd name="T16" fmla="*/ 0 h 76200"/>
              <a:gd name="T17" fmla="*/ 423672 w 423672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672" h="76200">
                <a:moveTo>
                  <a:pt x="0" y="76199"/>
                </a:moveTo>
                <a:lnTo>
                  <a:pt x="423672" y="76199"/>
                </a:lnTo>
                <a:lnTo>
                  <a:pt x="423672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DEDED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31" name="object 77"/>
          <p:cNvSpPr>
            <a:spLocks/>
          </p:cNvSpPr>
          <p:nvPr/>
        </p:nvSpPr>
        <p:spPr bwMode="auto">
          <a:xfrm>
            <a:off x="0" y="5700713"/>
            <a:ext cx="323850" cy="76200"/>
          </a:xfrm>
          <a:custGeom>
            <a:avLst/>
            <a:gdLst>
              <a:gd name="T0" fmla="*/ 0 w 323088"/>
              <a:gd name="T1" fmla="*/ 76199 h 76200"/>
              <a:gd name="T2" fmla="*/ 324614 w 323088"/>
              <a:gd name="T3" fmla="*/ 76199 h 76200"/>
              <a:gd name="T4" fmla="*/ 324614 w 323088"/>
              <a:gd name="T5" fmla="*/ 0 h 76200"/>
              <a:gd name="T6" fmla="*/ 0 w 323088"/>
              <a:gd name="T7" fmla="*/ 0 h 76200"/>
              <a:gd name="T8" fmla="*/ 0 w 323088"/>
              <a:gd name="T9" fmla="*/ 76199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088"/>
              <a:gd name="T16" fmla="*/ 0 h 76200"/>
              <a:gd name="T17" fmla="*/ 323088 w 323088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088" h="76200">
                <a:moveTo>
                  <a:pt x="0" y="76199"/>
                </a:moveTo>
                <a:lnTo>
                  <a:pt x="323088" y="76199"/>
                </a:lnTo>
                <a:lnTo>
                  <a:pt x="323088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DEDED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32" name="object 78"/>
          <p:cNvSpPr>
            <a:spLocks/>
          </p:cNvSpPr>
          <p:nvPr/>
        </p:nvSpPr>
        <p:spPr bwMode="auto">
          <a:xfrm>
            <a:off x="10267950" y="5776913"/>
            <a:ext cx="423863" cy="76200"/>
          </a:xfrm>
          <a:custGeom>
            <a:avLst/>
            <a:gdLst>
              <a:gd name="T0" fmla="*/ 0 w 423672"/>
              <a:gd name="T1" fmla="*/ 76199 h 76200"/>
              <a:gd name="T2" fmla="*/ 424054 w 423672"/>
              <a:gd name="T3" fmla="*/ 76199 h 76200"/>
              <a:gd name="T4" fmla="*/ 424054 w 423672"/>
              <a:gd name="T5" fmla="*/ 0 h 76200"/>
              <a:gd name="T6" fmla="*/ 0 w 423672"/>
              <a:gd name="T7" fmla="*/ 0 h 76200"/>
              <a:gd name="T8" fmla="*/ 0 w 423672"/>
              <a:gd name="T9" fmla="*/ 76199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672"/>
              <a:gd name="T16" fmla="*/ 0 h 76200"/>
              <a:gd name="T17" fmla="*/ 423672 w 423672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672" h="76200">
                <a:moveTo>
                  <a:pt x="0" y="76199"/>
                </a:moveTo>
                <a:lnTo>
                  <a:pt x="423672" y="76199"/>
                </a:lnTo>
                <a:lnTo>
                  <a:pt x="423672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33" name="object 79"/>
          <p:cNvSpPr>
            <a:spLocks/>
          </p:cNvSpPr>
          <p:nvPr/>
        </p:nvSpPr>
        <p:spPr bwMode="auto">
          <a:xfrm>
            <a:off x="0" y="5776913"/>
            <a:ext cx="323850" cy="76200"/>
          </a:xfrm>
          <a:custGeom>
            <a:avLst/>
            <a:gdLst>
              <a:gd name="T0" fmla="*/ 0 w 323088"/>
              <a:gd name="T1" fmla="*/ 76199 h 76200"/>
              <a:gd name="T2" fmla="*/ 324614 w 323088"/>
              <a:gd name="T3" fmla="*/ 76199 h 76200"/>
              <a:gd name="T4" fmla="*/ 324614 w 323088"/>
              <a:gd name="T5" fmla="*/ 0 h 76200"/>
              <a:gd name="T6" fmla="*/ 0 w 323088"/>
              <a:gd name="T7" fmla="*/ 0 h 76200"/>
              <a:gd name="T8" fmla="*/ 0 w 323088"/>
              <a:gd name="T9" fmla="*/ 76199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088"/>
              <a:gd name="T16" fmla="*/ 0 h 76200"/>
              <a:gd name="T17" fmla="*/ 323088 w 323088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088" h="76200">
                <a:moveTo>
                  <a:pt x="0" y="76199"/>
                </a:moveTo>
                <a:lnTo>
                  <a:pt x="323088" y="76199"/>
                </a:lnTo>
                <a:lnTo>
                  <a:pt x="323088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34" name="object 80"/>
          <p:cNvSpPr>
            <a:spLocks/>
          </p:cNvSpPr>
          <p:nvPr/>
        </p:nvSpPr>
        <p:spPr bwMode="auto">
          <a:xfrm>
            <a:off x="10267950" y="5853113"/>
            <a:ext cx="423863" cy="76200"/>
          </a:xfrm>
          <a:custGeom>
            <a:avLst/>
            <a:gdLst>
              <a:gd name="T0" fmla="*/ 0 w 423672"/>
              <a:gd name="T1" fmla="*/ 76199 h 76200"/>
              <a:gd name="T2" fmla="*/ 424054 w 423672"/>
              <a:gd name="T3" fmla="*/ 76199 h 76200"/>
              <a:gd name="T4" fmla="*/ 424054 w 423672"/>
              <a:gd name="T5" fmla="*/ 0 h 76200"/>
              <a:gd name="T6" fmla="*/ 0 w 423672"/>
              <a:gd name="T7" fmla="*/ 0 h 76200"/>
              <a:gd name="T8" fmla="*/ 0 w 423672"/>
              <a:gd name="T9" fmla="*/ 76199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672"/>
              <a:gd name="T16" fmla="*/ 0 h 76200"/>
              <a:gd name="T17" fmla="*/ 423672 w 423672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672" h="76200">
                <a:moveTo>
                  <a:pt x="0" y="76199"/>
                </a:moveTo>
                <a:lnTo>
                  <a:pt x="423672" y="76199"/>
                </a:lnTo>
                <a:lnTo>
                  <a:pt x="423672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DCDCD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35" name="object 81"/>
          <p:cNvSpPr>
            <a:spLocks/>
          </p:cNvSpPr>
          <p:nvPr/>
        </p:nvSpPr>
        <p:spPr bwMode="auto">
          <a:xfrm>
            <a:off x="0" y="5853113"/>
            <a:ext cx="323850" cy="76200"/>
          </a:xfrm>
          <a:custGeom>
            <a:avLst/>
            <a:gdLst>
              <a:gd name="T0" fmla="*/ 0 w 323088"/>
              <a:gd name="T1" fmla="*/ 76199 h 76200"/>
              <a:gd name="T2" fmla="*/ 324614 w 323088"/>
              <a:gd name="T3" fmla="*/ 76199 h 76200"/>
              <a:gd name="T4" fmla="*/ 324614 w 323088"/>
              <a:gd name="T5" fmla="*/ 0 h 76200"/>
              <a:gd name="T6" fmla="*/ 0 w 323088"/>
              <a:gd name="T7" fmla="*/ 0 h 76200"/>
              <a:gd name="T8" fmla="*/ 0 w 323088"/>
              <a:gd name="T9" fmla="*/ 76199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088"/>
              <a:gd name="T16" fmla="*/ 0 h 76200"/>
              <a:gd name="T17" fmla="*/ 323088 w 323088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088" h="76200">
                <a:moveTo>
                  <a:pt x="0" y="76199"/>
                </a:moveTo>
                <a:lnTo>
                  <a:pt x="323088" y="76199"/>
                </a:lnTo>
                <a:lnTo>
                  <a:pt x="323088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DCDCD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36" name="object 82"/>
          <p:cNvSpPr>
            <a:spLocks/>
          </p:cNvSpPr>
          <p:nvPr/>
        </p:nvSpPr>
        <p:spPr bwMode="auto">
          <a:xfrm>
            <a:off x="-6350" y="5929313"/>
            <a:ext cx="10704513" cy="73025"/>
          </a:xfrm>
          <a:custGeom>
            <a:avLst/>
            <a:gdLst>
              <a:gd name="T0" fmla="*/ 10698353 w 10704576"/>
              <a:gd name="T1" fmla="*/ 0 h 73151"/>
              <a:gd name="T2" fmla="*/ 6096 w 10704576"/>
              <a:gd name="T3" fmla="*/ 0 h 73151"/>
              <a:gd name="T4" fmla="*/ 6096 w 10704576"/>
              <a:gd name="T5" fmla="*/ 72899 h 73151"/>
              <a:gd name="T6" fmla="*/ 10698353 w 10704576"/>
              <a:gd name="T7" fmla="*/ 72899 h 73151"/>
              <a:gd name="T8" fmla="*/ 10698353 w 10704576"/>
              <a:gd name="T9" fmla="*/ 0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3151"/>
              <a:gd name="T17" fmla="*/ 10704576 w 10704576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3151">
                <a:moveTo>
                  <a:pt x="10698480" y="0"/>
                </a:moveTo>
                <a:lnTo>
                  <a:pt x="6096" y="0"/>
                </a:lnTo>
                <a:lnTo>
                  <a:pt x="6096" y="73151"/>
                </a:lnTo>
                <a:lnTo>
                  <a:pt x="10698480" y="73151"/>
                </a:lnTo>
                <a:lnTo>
                  <a:pt x="10698480" y="0"/>
                </a:lnTo>
                <a:close/>
              </a:path>
            </a:pathLst>
          </a:custGeom>
          <a:solidFill>
            <a:srgbClr val="DBDBD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37" name="object 83"/>
          <p:cNvSpPr>
            <a:spLocks/>
          </p:cNvSpPr>
          <p:nvPr/>
        </p:nvSpPr>
        <p:spPr bwMode="auto">
          <a:xfrm>
            <a:off x="-6350" y="6002338"/>
            <a:ext cx="10704513" cy="69850"/>
          </a:xfrm>
          <a:custGeom>
            <a:avLst/>
            <a:gdLst>
              <a:gd name="T0" fmla="*/ 10698353 w 10704576"/>
              <a:gd name="T1" fmla="*/ 0 h 70103"/>
              <a:gd name="T2" fmla="*/ 6096 w 10704576"/>
              <a:gd name="T3" fmla="*/ 0 h 70103"/>
              <a:gd name="T4" fmla="*/ 6096 w 10704576"/>
              <a:gd name="T5" fmla="*/ 69598 h 70103"/>
              <a:gd name="T6" fmla="*/ 10698353 w 10704576"/>
              <a:gd name="T7" fmla="*/ 69598 h 70103"/>
              <a:gd name="T8" fmla="*/ 10698353 w 10704576"/>
              <a:gd name="T9" fmla="*/ 0 h 701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0103"/>
              <a:gd name="T17" fmla="*/ 10704576 w 10704576"/>
              <a:gd name="T18" fmla="*/ 70103 h 701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0103">
                <a:moveTo>
                  <a:pt x="10698480" y="0"/>
                </a:moveTo>
                <a:lnTo>
                  <a:pt x="6096" y="0"/>
                </a:lnTo>
                <a:lnTo>
                  <a:pt x="6096" y="70103"/>
                </a:lnTo>
                <a:lnTo>
                  <a:pt x="10698480" y="70103"/>
                </a:lnTo>
                <a:lnTo>
                  <a:pt x="10698480" y="0"/>
                </a:lnTo>
                <a:close/>
              </a:path>
            </a:pathLst>
          </a:custGeom>
          <a:solidFill>
            <a:srgbClr val="DAD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38" name="object 84"/>
          <p:cNvSpPr>
            <a:spLocks/>
          </p:cNvSpPr>
          <p:nvPr/>
        </p:nvSpPr>
        <p:spPr bwMode="auto">
          <a:xfrm>
            <a:off x="-6350" y="6072188"/>
            <a:ext cx="10704513" cy="63500"/>
          </a:xfrm>
          <a:custGeom>
            <a:avLst/>
            <a:gdLst>
              <a:gd name="T0" fmla="*/ 10698353 w 10704576"/>
              <a:gd name="T1" fmla="*/ 0 h 64007"/>
              <a:gd name="T2" fmla="*/ 6096 w 10704576"/>
              <a:gd name="T3" fmla="*/ 0 h 64007"/>
              <a:gd name="T4" fmla="*/ 6096 w 10704576"/>
              <a:gd name="T5" fmla="*/ 62997 h 64007"/>
              <a:gd name="T6" fmla="*/ 10698353 w 10704576"/>
              <a:gd name="T7" fmla="*/ 62997 h 64007"/>
              <a:gd name="T8" fmla="*/ 10698353 w 10704576"/>
              <a:gd name="T9" fmla="*/ 0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64007"/>
              <a:gd name="T17" fmla="*/ 10704576 w 10704576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64007">
                <a:moveTo>
                  <a:pt x="10698480" y="0"/>
                </a:moveTo>
                <a:lnTo>
                  <a:pt x="6096" y="0"/>
                </a:lnTo>
                <a:lnTo>
                  <a:pt x="6096" y="64007"/>
                </a:lnTo>
                <a:lnTo>
                  <a:pt x="10698480" y="64007"/>
                </a:lnTo>
                <a:lnTo>
                  <a:pt x="10698480" y="0"/>
                </a:lnTo>
                <a:close/>
              </a:path>
            </a:pathLst>
          </a:custGeom>
          <a:solidFill>
            <a:srgbClr val="D9D9D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39" name="object 85"/>
          <p:cNvSpPr>
            <a:spLocks/>
          </p:cNvSpPr>
          <p:nvPr/>
        </p:nvSpPr>
        <p:spPr bwMode="auto">
          <a:xfrm>
            <a:off x="-6350" y="6135688"/>
            <a:ext cx="10704513" cy="61912"/>
          </a:xfrm>
          <a:custGeom>
            <a:avLst/>
            <a:gdLst>
              <a:gd name="T0" fmla="*/ 10698353 w 10704576"/>
              <a:gd name="T1" fmla="*/ 0 h 60960"/>
              <a:gd name="T2" fmla="*/ 6096 w 10704576"/>
              <a:gd name="T3" fmla="*/ 0 h 60960"/>
              <a:gd name="T4" fmla="*/ 6096 w 10704576"/>
              <a:gd name="T5" fmla="*/ 62879 h 60960"/>
              <a:gd name="T6" fmla="*/ 10698353 w 10704576"/>
              <a:gd name="T7" fmla="*/ 62879 h 60960"/>
              <a:gd name="T8" fmla="*/ 10698353 w 10704576"/>
              <a:gd name="T9" fmla="*/ 0 h 60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60960"/>
              <a:gd name="T17" fmla="*/ 10704576 w 10704576"/>
              <a:gd name="T18" fmla="*/ 60960 h 60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60960">
                <a:moveTo>
                  <a:pt x="10698480" y="0"/>
                </a:moveTo>
                <a:lnTo>
                  <a:pt x="6096" y="0"/>
                </a:lnTo>
                <a:lnTo>
                  <a:pt x="6096" y="60960"/>
                </a:lnTo>
                <a:lnTo>
                  <a:pt x="10698480" y="60960"/>
                </a:lnTo>
                <a:lnTo>
                  <a:pt x="10698480" y="0"/>
                </a:lnTo>
                <a:close/>
              </a:path>
            </a:pathLst>
          </a:custGeom>
          <a:solidFill>
            <a:srgbClr val="D8D8D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40" name="object 86"/>
          <p:cNvSpPr>
            <a:spLocks/>
          </p:cNvSpPr>
          <p:nvPr/>
        </p:nvSpPr>
        <p:spPr bwMode="auto">
          <a:xfrm>
            <a:off x="-6350" y="6197600"/>
            <a:ext cx="10704513" cy="63500"/>
          </a:xfrm>
          <a:custGeom>
            <a:avLst/>
            <a:gdLst>
              <a:gd name="T0" fmla="*/ 10698353 w 10704576"/>
              <a:gd name="T1" fmla="*/ 0 h 64008"/>
              <a:gd name="T2" fmla="*/ 6096 w 10704576"/>
              <a:gd name="T3" fmla="*/ 0 h 64008"/>
              <a:gd name="T4" fmla="*/ 6096 w 10704576"/>
              <a:gd name="T5" fmla="*/ 62996 h 64008"/>
              <a:gd name="T6" fmla="*/ 10698353 w 10704576"/>
              <a:gd name="T7" fmla="*/ 62996 h 64008"/>
              <a:gd name="T8" fmla="*/ 10698353 w 10704576"/>
              <a:gd name="T9" fmla="*/ 0 h 64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64008"/>
              <a:gd name="T17" fmla="*/ 10704576 w 10704576"/>
              <a:gd name="T18" fmla="*/ 64008 h 64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64008">
                <a:moveTo>
                  <a:pt x="10698480" y="0"/>
                </a:moveTo>
                <a:lnTo>
                  <a:pt x="6096" y="0"/>
                </a:lnTo>
                <a:lnTo>
                  <a:pt x="6096" y="64008"/>
                </a:lnTo>
                <a:lnTo>
                  <a:pt x="10698480" y="64008"/>
                </a:lnTo>
                <a:lnTo>
                  <a:pt x="10698480" y="0"/>
                </a:lnTo>
                <a:close/>
              </a:path>
            </a:pathLst>
          </a:custGeom>
          <a:solidFill>
            <a:srgbClr val="D7D7D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41" name="object 87"/>
          <p:cNvSpPr>
            <a:spLocks/>
          </p:cNvSpPr>
          <p:nvPr/>
        </p:nvSpPr>
        <p:spPr bwMode="auto">
          <a:xfrm>
            <a:off x="-6350" y="6261100"/>
            <a:ext cx="10704513" cy="60325"/>
          </a:xfrm>
          <a:custGeom>
            <a:avLst/>
            <a:gdLst>
              <a:gd name="T0" fmla="*/ 10698353 w 10704576"/>
              <a:gd name="T1" fmla="*/ 1 h 60960"/>
              <a:gd name="T2" fmla="*/ 6096 w 10704576"/>
              <a:gd name="T3" fmla="*/ 1 h 60960"/>
              <a:gd name="T4" fmla="*/ 6096 w 10704576"/>
              <a:gd name="T5" fmla="*/ 59696 h 60960"/>
              <a:gd name="T6" fmla="*/ 10698353 w 10704576"/>
              <a:gd name="T7" fmla="*/ 59696 h 60960"/>
              <a:gd name="T8" fmla="*/ 10698353 w 10704576"/>
              <a:gd name="T9" fmla="*/ 1 h 60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60960"/>
              <a:gd name="T17" fmla="*/ 10704576 w 10704576"/>
              <a:gd name="T18" fmla="*/ 60960 h 60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60960">
                <a:moveTo>
                  <a:pt x="10698480" y="1"/>
                </a:moveTo>
                <a:lnTo>
                  <a:pt x="6096" y="1"/>
                </a:lnTo>
                <a:lnTo>
                  <a:pt x="6096" y="60959"/>
                </a:lnTo>
                <a:lnTo>
                  <a:pt x="10698480" y="60959"/>
                </a:lnTo>
                <a:lnTo>
                  <a:pt x="10698480" y="1"/>
                </a:lnTo>
                <a:close/>
              </a:path>
            </a:pathLst>
          </a:custGeom>
          <a:solidFill>
            <a:srgbClr val="D6D6D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42" name="object 88"/>
          <p:cNvSpPr>
            <a:spLocks/>
          </p:cNvSpPr>
          <p:nvPr/>
        </p:nvSpPr>
        <p:spPr bwMode="auto">
          <a:xfrm>
            <a:off x="-6350" y="6321425"/>
            <a:ext cx="10704513" cy="65088"/>
          </a:xfrm>
          <a:custGeom>
            <a:avLst/>
            <a:gdLst>
              <a:gd name="T0" fmla="*/ 10698353 w 10704576"/>
              <a:gd name="T1" fmla="*/ 0 h 64008"/>
              <a:gd name="T2" fmla="*/ 6096 w 10704576"/>
              <a:gd name="T3" fmla="*/ 0 h 64008"/>
              <a:gd name="T4" fmla="*/ 6096 w 10704576"/>
              <a:gd name="T5" fmla="*/ 66185 h 64008"/>
              <a:gd name="T6" fmla="*/ 10698353 w 10704576"/>
              <a:gd name="T7" fmla="*/ 66185 h 64008"/>
              <a:gd name="T8" fmla="*/ 10698353 w 10704576"/>
              <a:gd name="T9" fmla="*/ 0 h 64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64008"/>
              <a:gd name="T17" fmla="*/ 10704576 w 10704576"/>
              <a:gd name="T18" fmla="*/ 64008 h 64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64008">
                <a:moveTo>
                  <a:pt x="10698480" y="0"/>
                </a:moveTo>
                <a:lnTo>
                  <a:pt x="6096" y="0"/>
                </a:lnTo>
                <a:lnTo>
                  <a:pt x="6096" y="64007"/>
                </a:lnTo>
                <a:lnTo>
                  <a:pt x="10698480" y="64007"/>
                </a:lnTo>
                <a:lnTo>
                  <a:pt x="10698480" y="0"/>
                </a:lnTo>
                <a:close/>
              </a:path>
            </a:pathLst>
          </a:custGeom>
          <a:solidFill>
            <a:srgbClr val="D5D5D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43" name="object 89"/>
          <p:cNvSpPr>
            <a:spLocks/>
          </p:cNvSpPr>
          <p:nvPr/>
        </p:nvSpPr>
        <p:spPr bwMode="auto">
          <a:xfrm>
            <a:off x="-6350" y="6386513"/>
            <a:ext cx="10704513" cy="66675"/>
          </a:xfrm>
          <a:custGeom>
            <a:avLst/>
            <a:gdLst>
              <a:gd name="T0" fmla="*/ 10698353 w 10704576"/>
              <a:gd name="T1" fmla="*/ 1 h 67055"/>
              <a:gd name="T2" fmla="*/ 6096 w 10704576"/>
              <a:gd name="T3" fmla="*/ 1 h 67055"/>
              <a:gd name="T4" fmla="*/ 6096 w 10704576"/>
              <a:gd name="T5" fmla="*/ 66297 h 67055"/>
              <a:gd name="T6" fmla="*/ 10698353 w 10704576"/>
              <a:gd name="T7" fmla="*/ 66297 h 67055"/>
              <a:gd name="T8" fmla="*/ 10698353 w 10704576"/>
              <a:gd name="T9" fmla="*/ 1 h 670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67055"/>
              <a:gd name="T17" fmla="*/ 10704576 w 10704576"/>
              <a:gd name="T18" fmla="*/ 67055 h 670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67055">
                <a:moveTo>
                  <a:pt x="10698480" y="1"/>
                </a:moveTo>
                <a:lnTo>
                  <a:pt x="6096" y="1"/>
                </a:lnTo>
                <a:lnTo>
                  <a:pt x="6096" y="67055"/>
                </a:lnTo>
                <a:lnTo>
                  <a:pt x="10698480" y="67055"/>
                </a:lnTo>
                <a:lnTo>
                  <a:pt x="10698480" y="1"/>
                </a:lnTo>
                <a:close/>
              </a:path>
            </a:pathLst>
          </a:custGeom>
          <a:solidFill>
            <a:srgbClr val="D4D4D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44" name="object 90"/>
          <p:cNvSpPr>
            <a:spLocks/>
          </p:cNvSpPr>
          <p:nvPr/>
        </p:nvSpPr>
        <p:spPr bwMode="auto">
          <a:xfrm>
            <a:off x="-6350" y="6453188"/>
            <a:ext cx="10704513" cy="76200"/>
          </a:xfrm>
          <a:custGeom>
            <a:avLst/>
            <a:gdLst>
              <a:gd name="T0" fmla="*/ 10698353 w 10704576"/>
              <a:gd name="T1" fmla="*/ 0 h 76200"/>
              <a:gd name="T2" fmla="*/ 6096 w 10704576"/>
              <a:gd name="T3" fmla="*/ 0 h 76200"/>
              <a:gd name="T4" fmla="*/ 6096 w 10704576"/>
              <a:gd name="T5" fmla="*/ 76200 h 76200"/>
              <a:gd name="T6" fmla="*/ 10698353 w 10704576"/>
              <a:gd name="T7" fmla="*/ 76200 h 76200"/>
              <a:gd name="T8" fmla="*/ 10698353 w 10704576"/>
              <a:gd name="T9" fmla="*/ 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6200"/>
              <a:gd name="T17" fmla="*/ 10704576 w 10704576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6200">
                <a:moveTo>
                  <a:pt x="10698480" y="0"/>
                </a:moveTo>
                <a:lnTo>
                  <a:pt x="6096" y="0"/>
                </a:lnTo>
                <a:lnTo>
                  <a:pt x="6096" y="76200"/>
                </a:lnTo>
                <a:lnTo>
                  <a:pt x="10698480" y="76200"/>
                </a:lnTo>
                <a:lnTo>
                  <a:pt x="10698480" y="0"/>
                </a:lnTo>
                <a:close/>
              </a:path>
            </a:pathLst>
          </a:custGeom>
          <a:solidFill>
            <a:srgbClr val="D3D3D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45" name="object 91"/>
          <p:cNvSpPr>
            <a:spLocks/>
          </p:cNvSpPr>
          <p:nvPr/>
        </p:nvSpPr>
        <p:spPr bwMode="auto">
          <a:xfrm>
            <a:off x="-6350" y="6529388"/>
            <a:ext cx="10704513" cy="76200"/>
          </a:xfrm>
          <a:custGeom>
            <a:avLst/>
            <a:gdLst>
              <a:gd name="T0" fmla="*/ 10698353 w 10704576"/>
              <a:gd name="T1" fmla="*/ 0 h 76200"/>
              <a:gd name="T2" fmla="*/ 6096 w 10704576"/>
              <a:gd name="T3" fmla="*/ 0 h 76200"/>
              <a:gd name="T4" fmla="*/ 6096 w 10704576"/>
              <a:gd name="T5" fmla="*/ 76200 h 76200"/>
              <a:gd name="T6" fmla="*/ 10698353 w 10704576"/>
              <a:gd name="T7" fmla="*/ 76200 h 76200"/>
              <a:gd name="T8" fmla="*/ 10698353 w 10704576"/>
              <a:gd name="T9" fmla="*/ 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6200"/>
              <a:gd name="T17" fmla="*/ 10704576 w 10704576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6200">
                <a:moveTo>
                  <a:pt x="10698480" y="0"/>
                </a:moveTo>
                <a:lnTo>
                  <a:pt x="6096" y="0"/>
                </a:lnTo>
                <a:lnTo>
                  <a:pt x="6096" y="76200"/>
                </a:lnTo>
                <a:lnTo>
                  <a:pt x="10698480" y="76200"/>
                </a:lnTo>
                <a:lnTo>
                  <a:pt x="10698480" y="0"/>
                </a:lnTo>
                <a:close/>
              </a:path>
            </a:pathLst>
          </a:custGeom>
          <a:solidFill>
            <a:srgbClr val="D2D2D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46" name="object 92"/>
          <p:cNvSpPr>
            <a:spLocks/>
          </p:cNvSpPr>
          <p:nvPr/>
        </p:nvSpPr>
        <p:spPr bwMode="auto">
          <a:xfrm>
            <a:off x="-6350" y="6605588"/>
            <a:ext cx="10704513" cy="76200"/>
          </a:xfrm>
          <a:custGeom>
            <a:avLst/>
            <a:gdLst>
              <a:gd name="T0" fmla="*/ 10698353 w 10704576"/>
              <a:gd name="T1" fmla="*/ 0 h 76200"/>
              <a:gd name="T2" fmla="*/ 6096 w 10704576"/>
              <a:gd name="T3" fmla="*/ 0 h 76200"/>
              <a:gd name="T4" fmla="*/ 6096 w 10704576"/>
              <a:gd name="T5" fmla="*/ 76200 h 76200"/>
              <a:gd name="T6" fmla="*/ 10698353 w 10704576"/>
              <a:gd name="T7" fmla="*/ 76200 h 76200"/>
              <a:gd name="T8" fmla="*/ 10698353 w 10704576"/>
              <a:gd name="T9" fmla="*/ 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6200"/>
              <a:gd name="T17" fmla="*/ 10704576 w 10704576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6200">
                <a:moveTo>
                  <a:pt x="10698480" y="0"/>
                </a:moveTo>
                <a:lnTo>
                  <a:pt x="6096" y="0"/>
                </a:lnTo>
                <a:lnTo>
                  <a:pt x="6096" y="76200"/>
                </a:lnTo>
                <a:lnTo>
                  <a:pt x="10698480" y="76200"/>
                </a:lnTo>
                <a:lnTo>
                  <a:pt x="10698480" y="0"/>
                </a:lnTo>
                <a:close/>
              </a:path>
            </a:pathLst>
          </a:custGeom>
          <a:solidFill>
            <a:srgbClr val="D1D1D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47" name="object 93"/>
          <p:cNvSpPr>
            <a:spLocks/>
          </p:cNvSpPr>
          <p:nvPr/>
        </p:nvSpPr>
        <p:spPr bwMode="auto">
          <a:xfrm>
            <a:off x="-6350" y="6681788"/>
            <a:ext cx="10704513" cy="73025"/>
          </a:xfrm>
          <a:custGeom>
            <a:avLst/>
            <a:gdLst>
              <a:gd name="T0" fmla="*/ 10698353 w 10704576"/>
              <a:gd name="T1" fmla="*/ 0 h 73151"/>
              <a:gd name="T2" fmla="*/ 6096 w 10704576"/>
              <a:gd name="T3" fmla="*/ 0 h 73151"/>
              <a:gd name="T4" fmla="*/ 6096 w 10704576"/>
              <a:gd name="T5" fmla="*/ 72899 h 73151"/>
              <a:gd name="T6" fmla="*/ 10698353 w 10704576"/>
              <a:gd name="T7" fmla="*/ 72899 h 73151"/>
              <a:gd name="T8" fmla="*/ 10698353 w 10704576"/>
              <a:gd name="T9" fmla="*/ 0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3151"/>
              <a:gd name="T17" fmla="*/ 10704576 w 10704576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3151">
                <a:moveTo>
                  <a:pt x="10698480" y="0"/>
                </a:moveTo>
                <a:lnTo>
                  <a:pt x="6096" y="0"/>
                </a:lnTo>
                <a:lnTo>
                  <a:pt x="6096" y="73151"/>
                </a:lnTo>
                <a:lnTo>
                  <a:pt x="10698480" y="73151"/>
                </a:lnTo>
                <a:lnTo>
                  <a:pt x="10698480" y="0"/>
                </a:lnTo>
                <a:close/>
              </a:path>
            </a:pathLst>
          </a:custGeom>
          <a:solidFill>
            <a:srgbClr val="D0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48" name="object 94"/>
          <p:cNvSpPr>
            <a:spLocks/>
          </p:cNvSpPr>
          <p:nvPr/>
        </p:nvSpPr>
        <p:spPr bwMode="auto">
          <a:xfrm>
            <a:off x="-6350" y="6754813"/>
            <a:ext cx="10704513" cy="39687"/>
          </a:xfrm>
          <a:custGeom>
            <a:avLst/>
            <a:gdLst>
              <a:gd name="T0" fmla="*/ 10698353 w 10704576"/>
              <a:gd name="T1" fmla="*/ 597 h 40894"/>
              <a:gd name="T2" fmla="*/ 6096 w 10704576"/>
              <a:gd name="T3" fmla="*/ 597 h 40894"/>
              <a:gd name="T4" fmla="*/ 6096 w 10704576"/>
              <a:gd name="T5" fmla="*/ 29305 h 40894"/>
              <a:gd name="T6" fmla="*/ 10698353 w 10704576"/>
              <a:gd name="T7" fmla="*/ 29305 h 40894"/>
              <a:gd name="T8" fmla="*/ 10698353 w 10704576"/>
              <a:gd name="T9" fmla="*/ 597 h 408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40894"/>
              <a:gd name="T17" fmla="*/ 10704576 w 10704576"/>
              <a:gd name="T18" fmla="*/ 40894 h 408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40894">
                <a:moveTo>
                  <a:pt x="10698480" y="634"/>
                </a:moveTo>
                <a:lnTo>
                  <a:pt x="6096" y="634"/>
                </a:lnTo>
                <a:lnTo>
                  <a:pt x="6096" y="31114"/>
                </a:lnTo>
                <a:lnTo>
                  <a:pt x="10698480" y="31114"/>
                </a:lnTo>
                <a:lnTo>
                  <a:pt x="10698480" y="634"/>
                </a:lnTo>
                <a:close/>
              </a:path>
            </a:pathLst>
          </a:custGeom>
          <a:solidFill>
            <a:srgbClr val="CFCFC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49" name="object 95"/>
          <p:cNvSpPr>
            <a:spLocks/>
          </p:cNvSpPr>
          <p:nvPr/>
        </p:nvSpPr>
        <p:spPr bwMode="auto">
          <a:xfrm>
            <a:off x="323850" y="1649413"/>
            <a:ext cx="2736850" cy="368300"/>
          </a:xfrm>
          <a:custGeom>
            <a:avLst/>
            <a:gdLst>
              <a:gd name="T0" fmla="*/ 0 w 2737104"/>
              <a:gd name="T1" fmla="*/ 367793 h 368808"/>
              <a:gd name="T2" fmla="*/ 2736596 w 2737104"/>
              <a:gd name="T3" fmla="*/ 367793 h 368808"/>
              <a:gd name="T4" fmla="*/ 2736596 w 2737104"/>
              <a:gd name="T5" fmla="*/ 0 h 368808"/>
              <a:gd name="T6" fmla="*/ 0 w 2737104"/>
              <a:gd name="T7" fmla="*/ 0 h 368808"/>
              <a:gd name="T8" fmla="*/ 0 w 2737104"/>
              <a:gd name="T9" fmla="*/ 367793 h 3688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37104"/>
              <a:gd name="T16" fmla="*/ 0 h 368808"/>
              <a:gd name="T17" fmla="*/ 2737104 w 2737104"/>
              <a:gd name="T18" fmla="*/ 368808 h 3688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37104" h="368808">
                <a:moveTo>
                  <a:pt x="0" y="368808"/>
                </a:moveTo>
                <a:lnTo>
                  <a:pt x="2737104" y="368808"/>
                </a:lnTo>
                <a:lnTo>
                  <a:pt x="2737104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5A9AD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50" name="object 96"/>
          <p:cNvSpPr>
            <a:spLocks/>
          </p:cNvSpPr>
          <p:nvPr/>
        </p:nvSpPr>
        <p:spPr bwMode="auto">
          <a:xfrm>
            <a:off x="3060700" y="1649413"/>
            <a:ext cx="1998663" cy="368300"/>
          </a:xfrm>
          <a:custGeom>
            <a:avLst/>
            <a:gdLst>
              <a:gd name="T0" fmla="*/ 0 w 1999487"/>
              <a:gd name="T1" fmla="*/ 367793 h 368808"/>
              <a:gd name="T2" fmla="*/ 1997839 w 1999487"/>
              <a:gd name="T3" fmla="*/ 367793 h 368808"/>
              <a:gd name="T4" fmla="*/ 1997839 w 1999487"/>
              <a:gd name="T5" fmla="*/ 0 h 368808"/>
              <a:gd name="T6" fmla="*/ 0 w 1999487"/>
              <a:gd name="T7" fmla="*/ 0 h 368808"/>
              <a:gd name="T8" fmla="*/ 0 w 1999487"/>
              <a:gd name="T9" fmla="*/ 367793 h 3688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99487"/>
              <a:gd name="T16" fmla="*/ 0 h 368808"/>
              <a:gd name="T17" fmla="*/ 1999487 w 1999487"/>
              <a:gd name="T18" fmla="*/ 368808 h 3688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99487" h="368808">
                <a:moveTo>
                  <a:pt x="0" y="368808"/>
                </a:moveTo>
                <a:lnTo>
                  <a:pt x="1999487" y="368808"/>
                </a:lnTo>
                <a:lnTo>
                  <a:pt x="1999487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5A9AD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51" name="object 97"/>
          <p:cNvSpPr>
            <a:spLocks/>
          </p:cNvSpPr>
          <p:nvPr/>
        </p:nvSpPr>
        <p:spPr bwMode="auto">
          <a:xfrm>
            <a:off x="5059363" y="1649413"/>
            <a:ext cx="5208587" cy="368300"/>
          </a:xfrm>
          <a:custGeom>
            <a:avLst/>
            <a:gdLst>
              <a:gd name="T0" fmla="*/ 0 w 5209032"/>
              <a:gd name="T1" fmla="*/ 367793 h 368808"/>
              <a:gd name="T2" fmla="*/ 5208139 w 5209032"/>
              <a:gd name="T3" fmla="*/ 367793 h 368808"/>
              <a:gd name="T4" fmla="*/ 5208139 w 5209032"/>
              <a:gd name="T5" fmla="*/ 0 h 368808"/>
              <a:gd name="T6" fmla="*/ 0 w 5209032"/>
              <a:gd name="T7" fmla="*/ 0 h 368808"/>
              <a:gd name="T8" fmla="*/ 0 w 5209032"/>
              <a:gd name="T9" fmla="*/ 367793 h 3688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9032"/>
              <a:gd name="T16" fmla="*/ 0 h 368808"/>
              <a:gd name="T17" fmla="*/ 5209032 w 5209032"/>
              <a:gd name="T18" fmla="*/ 368808 h 3688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9032" h="368808">
                <a:moveTo>
                  <a:pt x="0" y="368808"/>
                </a:moveTo>
                <a:lnTo>
                  <a:pt x="5209032" y="368808"/>
                </a:lnTo>
                <a:lnTo>
                  <a:pt x="5209032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5A9AD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52" name="object 98"/>
          <p:cNvSpPr>
            <a:spLocks/>
          </p:cNvSpPr>
          <p:nvPr/>
        </p:nvSpPr>
        <p:spPr bwMode="auto">
          <a:xfrm>
            <a:off x="323850" y="2017713"/>
            <a:ext cx="2736850" cy="2566987"/>
          </a:xfrm>
          <a:custGeom>
            <a:avLst/>
            <a:gdLst>
              <a:gd name="T0" fmla="*/ 0 w 2737104"/>
              <a:gd name="T1" fmla="*/ 2567557 h 2566416"/>
              <a:gd name="T2" fmla="*/ 2736596 w 2737104"/>
              <a:gd name="T3" fmla="*/ 2567557 h 2566416"/>
              <a:gd name="T4" fmla="*/ 2736596 w 2737104"/>
              <a:gd name="T5" fmla="*/ 0 h 2566416"/>
              <a:gd name="T6" fmla="*/ 0 w 2737104"/>
              <a:gd name="T7" fmla="*/ 0 h 2566416"/>
              <a:gd name="T8" fmla="*/ 0 w 2737104"/>
              <a:gd name="T9" fmla="*/ 2567557 h 25664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37104"/>
              <a:gd name="T16" fmla="*/ 0 h 2566416"/>
              <a:gd name="T17" fmla="*/ 2737104 w 2737104"/>
              <a:gd name="T18" fmla="*/ 2566416 h 25664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37104" h="2566416">
                <a:moveTo>
                  <a:pt x="0" y="2566416"/>
                </a:moveTo>
                <a:lnTo>
                  <a:pt x="2737104" y="2566416"/>
                </a:lnTo>
                <a:lnTo>
                  <a:pt x="2737104" y="0"/>
                </a:lnTo>
                <a:lnTo>
                  <a:pt x="0" y="0"/>
                </a:lnTo>
                <a:lnTo>
                  <a:pt x="0" y="2566416"/>
                </a:lnTo>
                <a:close/>
              </a:path>
            </a:pathLst>
          </a:custGeom>
          <a:solidFill>
            <a:srgbClr val="D1DDE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53" name="object 99"/>
          <p:cNvSpPr>
            <a:spLocks/>
          </p:cNvSpPr>
          <p:nvPr/>
        </p:nvSpPr>
        <p:spPr bwMode="auto">
          <a:xfrm>
            <a:off x="3060700" y="2017713"/>
            <a:ext cx="1998663" cy="2566987"/>
          </a:xfrm>
          <a:custGeom>
            <a:avLst/>
            <a:gdLst>
              <a:gd name="T0" fmla="*/ 0 w 1999487"/>
              <a:gd name="T1" fmla="*/ 2567557 h 2566416"/>
              <a:gd name="T2" fmla="*/ 1997839 w 1999487"/>
              <a:gd name="T3" fmla="*/ 2567557 h 2566416"/>
              <a:gd name="T4" fmla="*/ 1997839 w 1999487"/>
              <a:gd name="T5" fmla="*/ 0 h 2566416"/>
              <a:gd name="T6" fmla="*/ 0 w 1999487"/>
              <a:gd name="T7" fmla="*/ 0 h 2566416"/>
              <a:gd name="T8" fmla="*/ 0 w 1999487"/>
              <a:gd name="T9" fmla="*/ 2567557 h 25664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99487"/>
              <a:gd name="T16" fmla="*/ 0 h 2566416"/>
              <a:gd name="T17" fmla="*/ 1999487 w 1999487"/>
              <a:gd name="T18" fmla="*/ 2566416 h 25664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99487" h="2566416">
                <a:moveTo>
                  <a:pt x="0" y="2566416"/>
                </a:moveTo>
                <a:lnTo>
                  <a:pt x="1999487" y="2566416"/>
                </a:lnTo>
                <a:lnTo>
                  <a:pt x="1999487" y="0"/>
                </a:lnTo>
                <a:lnTo>
                  <a:pt x="0" y="0"/>
                </a:lnTo>
                <a:lnTo>
                  <a:pt x="0" y="2566416"/>
                </a:lnTo>
                <a:close/>
              </a:path>
            </a:pathLst>
          </a:custGeom>
          <a:solidFill>
            <a:srgbClr val="D1DDE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54" name="object 100"/>
          <p:cNvSpPr>
            <a:spLocks/>
          </p:cNvSpPr>
          <p:nvPr/>
        </p:nvSpPr>
        <p:spPr bwMode="auto">
          <a:xfrm>
            <a:off x="5059363" y="2017713"/>
            <a:ext cx="5208587" cy="2566987"/>
          </a:xfrm>
          <a:custGeom>
            <a:avLst/>
            <a:gdLst>
              <a:gd name="T0" fmla="*/ 0 w 5209032"/>
              <a:gd name="T1" fmla="*/ 2567557 h 2566416"/>
              <a:gd name="T2" fmla="*/ 5208139 w 5209032"/>
              <a:gd name="T3" fmla="*/ 2567557 h 2566416"/>
              <a:gd name="T4" fmla="*/ 5208139 w 5209032"/>
              <a:gd name="T5" fmla="*/ 0 h 2566416"/>
              <a:gd name="T6" fmla="*/ 0 w 5209032"/>
              <a:gd name="T7" fmla="*/ 0 h 2566416"/>
              <a:gd name="T8" fmla="*/ 0 w 5209032"/>
              <a:gd name="T9" fmla="*/ 2567557 h 25664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9032"/>
              <a:gd name="T16" fmla="*/ 0 h 2566416"/>
              <a:gd name="T17" fmla="*/ 5209032 w 5209032"/>
              <a:gd name="T18" fmla="*/ 2566416 h 25664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9032" h="2566416">
                <a:moveTo>
                  <a:pt x="0" y="2566416"/>
                </a:moveTo>
                <a:lnTo>
                  <a:pt x="5209032" y="2566416"/>
                </a:lnTo>
                <a:lnTo>
                  <a:pt x="5209032" y="0"/>
                </a:lnTo>
                <a:lnTo>
                  <a:pt x="0" y="0"/>
                </a:lnTo>
                <a:lnTo>
                  <a:pt x="0" y="2566416"/>
                </a:lnTo>
                <a:close/>
              </a:path>
            </a:pathLst>
          </a:custGeom>
          <a:solidFill>
            <a:srgbClr val="D1DDE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55" name="object 101"/>
          <p:cNvSpPr>
            <a:spLocks/>
          </p:cNvSpPr>
          <p:nvPr/>
        </p:nvSpPr>
        <p:spPr bwMode="auto">
          <a:xfrm>
            <a:off x="323850" y="4584700"/>
            <a:ext cx="2736850" cy="738188"/>
          </a:xfrm>
          <a:custGeom>
            <a:avLst/>
            <a:gdLst>
              <a:gd name="T0" fmla="*/ 0 w 2737104"/>
              <a:gd name="T1" fmla="*/ 738760 h 737616"/>
              <a:gd name="T2" fmla="*/ 2736596 w 2737104"/>
              <a:gd name="T3" fmla="*/ 738760 h 737616"/>
              <a:gd name="T4" fmla="*/ 2736596 w 2737104"/>
              <a:gd name="T5" fmla="*/ 0 h 737616"/>
              <a:gd name="T6" fmla="*/ 0 w 2737104"/>
              <a:gd name="T7" fmla="*/ 0 h 737616"/>
              <a:gd name="T8" fmla="*/ 0 w 2737104"/>
              <a:gd name="T9" fmla="*/ 738760 h 7376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37104"/>
              <a:gd name="T16" fmla="*/ 0 h 737616"/>
              <a:gd name="T17" fmla="*/ 2737104 w 2737104"/>
              <a:gd name="T18" fmla="*/ 737616 h 7376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37104" h="737616">
                <a:moveTo>
                  <a:pt x="0" y="737616"/>
                </a:moveTo>
                <a:lnTo>
                  <a:pt x="2737104" y="737616"/>
                </a:lnTo>
                <a:lnTo>
                  <a:pt x="2737104" y="0"/>
                </a:lnTo>
                <a:lnTo>
                  <a:pt x="0" y="0"/>
                </a:lnTo>
                <a:lnTo>
                  <a:pt x="0" y="737616"/>
                </a:lnTo>
                <a:close/>
              </a:path>
            </a:pathLst>
          </a:custGeom>
          <a:solidFill>
            <a:srgbClr val="E9EEF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56" name="object 102"/>
          <p:cNvSpPr>
            <a:spLocks/>
          </p:cNvSpPr>
          <p:nvPr/>
        </p:nvSpPr>
        <p:spPr bwMode="auto">
          <a:xfrm>
            <a:off x="3060700" y="4584700"/>
            <a:ext cx="1998663" cy="738188"/>
          </a:xfrm>
          <a:custGeom>
            <a:avLst/>
            <a:gdLst>
              <a:gd name="T0" fmla="*/ 0 w 1999487"/>
              <a:gd name="T1" fmla="*/ 738760 h 737616"/>
              <a:gd name="T2" fmla="*/ 1997839 w 1999487"/>
              <a:gd name="T3" fmla="*/ 738760 h 737616"/>
              <a:gd name="T4" fmla="*/ 1997839 w 1999487"/>
              <a:gd name="T5" fmla="*/ 0 h 737616"/>
              <a:gd name="T6" fmla="*/ 0 w 1999487"/>
              <a:gd name="T7" fmla="*/ 0 h 737616"/>
              <a:gd name="T8" fmla="*/ 0 w 1999487"/>
              <a:gd name="T9" fmla="*/ 738760 h 7376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99487"/>
              <a:gd name="T16" fmla="*/ 0 h 737616"/>
              <a:gd name="T17" fmla="*/ 1999487 w 1999487"/>
              <a:gd name="T18" fmla="*/ 737616 h 7376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99487" h="737616">
                <a:moveTo>
                  <a:pt x="0" y="737616"/>
                </a:moveTo>
                <a:lnTo>
                  <a:pt x="1999487" y="737616"/>
                </a:lnTo>
                <a:lnTo>
                  <a:pt x="1999487" y="0"/>
                </a:lnTo>
                <a:lnTo>
                  <a:pt x="0" y="0"/>
                </a:lnTo>
                <a:lnTo>
                  <a:pt x="0" y="737616"/>
                </a:lnTo>
                <a:close/>
              </a:path>
            </a:pathLst>
          </a:custGeom>
          <a:solidFill>
            <a:srgbClr val="E9EEF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57" name="object 103"/>
          <p:cNvSpPr>
            <a:spLocks/>
          </p:cNvSpPr>
          <p:nvPr/>
        </p:nvSpPr>
        <p:spPr bwMode="auto">
          <a:xfrm>
            <a:off x="5059363" y="4584700"/>
            <a:ext cx="5208587" cy="738188"/>
          </a:xfrm>
          <a:custGeom>
            <a:avLst/>
            <a:gdLst>
              <a:gd name="T0" fmla="*/ 0 w 5209032"/>
              <a:gd name="T1" fmla="*/ 738760 h 737616"/>
              <a:gd name="T2" fmla="*/ 5208139 w 5209032"/>
              <a:gd name="T3" fmla="*/ 738760 h 737616"/>
              <a:gd name="T4" fmla="*/ 5208139 w 5209032"/>
              <a:gd name="T5" fmla="*/ 0 h 737616"/>
              <a:gd name="T6" fmla="*/ 0 w 5209032"/>
              <a:gd name="T7" fmla="*/ 0 h 737616"/>
              <a:gd name="T8" fmla="*/ 0 w 5209032"/>
              <a:gd name="T9" fmla="*/ 738760 h 7376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9032"/>
              <a:gd name="T16" fmla="*/ 0 h 737616"/>
              <a:gd name="T17" fmla="*/ 5209032 w 5209032"/>
              <a:gd name="T18" fmla="*/ 737616 h 7376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9032" h="737616">
                <a:moveTo>
                  <a:pt x="0" y="737616"/>
                </a:moveTo>
                <a:lnTo>
                  <a:pt x="5209032" y="737616"/>
                </a:lnTo>
                <a:lnTo>
                  <a:pt x="5209032" y="0"/>
                </a:lnTo>
                <a:lnTo>
                  <a:pt x="0" y="0"/>
                </a:lnTo>
                <a:lnTo>
                  <a:pt x="0" y="737616"/>
                </a:lnTo>
                <a:close/>
              </a:path>
            </a:pathLst>
          </a:custGeom>
          <a:solidFill>
            <a:srgbClr val="E9EEF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58" name="object 104"/>
          <p:cNvSpPr>
            <a:spLocks/>
          </p:cNvSpPr>
          <p:nvPr/>
        </p:nvSpPr>
        <p:spPr bwMode="auto">
          <a:xfrm>
            <a:off x="323850" y="5322888"/>
            <a:ext cx="2736850" cy="642937"/>
          </a:xfrm>
          <a:custGeom>
            <a:avLst/>
            <a:gdLst>
              <a:gd name="T0" fmla="*/ 0 w 2737104"/>
              <a:gd name="T1" fmla="*/ 642746 h 643128"/>
              <a:gd name="T2" fmla="*/ 2736596 w 2737104"/>
              <a:gd name="T3" fmla="*/ 642746 h 643128"/>
              <a:gd name="T4" fmla="*/ 2736596 w 2737104"/>
              <a:gd name="T5" fmla="*/ 0 h 643128"/>
              <a:gd name="T6" fmla="*/ 0 w 2737104"/>
              <a:gd name="T7" fmla="*/ 0 h 643128"/>
              <a:gd name="T8" fmla="*/ 0 w 2737104"/>
              <a:gd name="T9" fmla="*/ 642746 h 6431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37104"/>
              <a:gd name="T16" fmla="*/ 0 h 643128"/>
              <a:gd name="T17" fmla="*/ 2737104 w 2737104"/>
              <a:gd name="T18" fmla="*/ 643128 h 6431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37104" h="643128">
                <a:moveTo>
                  <a:pt x="0" y="643128"/>
                </a:moveTo>
                <a:lnTo>
                  <a:pt x="2737104" y="643128"/>
                </a:lnTo>
                <a:lnTo>
                  <a:pt x="2737104" y="0"/>
                </a:lnTo>
                <a:lnTo>
                  <a:pt x="0" y="0"/>
                </a:lnTo>
                <a:lnTo>
                  <a:pt x="0" y="643128"/>
                </a:lnTo>
                <a:close/>
              </a:path>
            </a:pathLst>
          </a:custGeom>
          <a:solidFill>
            <a:srgbClr val="D1DDE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59" name="object 105"/>
          <p:cNvSpPr>
            <a:spLocks/>
          </p:cNvSpPr>
          <p:nvPr/>
        </p:nvSpPr>
        <p:spPr bwMode="auto">
          <a:xfrm>
            <a:off x="3060700" y="5322888"/>
            <a:ext cx="1998663" cy="642937"/>
          </a:xfrm>
          <a:custGeom>
            <a:avLst/>
            <a:gdLst>
              <a:gd name="T0" fmla="*/ 0 w 1999487"/>
              <a:gd name="T1" fmla="*/ 642746 h 643128"/>
              <a:gd name="T2" fmla="*/ 1997839 w 1999487"/>
              <a:gd name="T3" fmla="*/ 642746 h 643128"/>
              <a:gd name="T4" fmla="*/ 1997839 w 1999487"/>
              <a:gd name="T5" fmla="*/ 0 h 643128"/>
              <a:gd name="T6" fmla="*/ 0 w 1999487"/>
              <a:gd name="T7" fmla="*/ 0 h 643128"/>
              <a:gd name="T8" fmla="*/ 0 w 1999487"/>
              <a:gd name="T9" fmla="*/ 642746 h 6431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99487"/>
              <a:gd name="T16" fmla="*/ 0 h 643128"/>
              <a:gd name="T17" fmla="*/ 1999487 w 1999487"/>
              <a:gd name="T18" fmla="*/ 643128 h 6431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99487" h="643128">
                <a:moveTo>
                  <a:pt x="0" y="643128"/>
                </a:moveTo>
                <a:lnTo>
                  <a:pt x="1999487" y="643128"/>
                </a:lnTo>
                <a:lnTo>
                  <a:pt x="1999487" y="0"/>
                </a:lnTo>
                <a:lnTo>
                  <a:pt x="0" y="0"/>
                </a:lnTo>
                <a:lnTo>
                  <a:pt x="0" y="643128"/>
                </a:lnTo>
                <a:close/>
              </a:path>
            </a:pathLst>
          </a:custGeom>
          <a:solidFill>
            <a:srgbClr val="D1DDE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60" name="object 106"/>
          <p:cNvSpPr>
            <a:spLocks/>
          </p:cNvSpPr>
          <p:nvPr/>
        </p:nvSpPr>
        <p:spPr bwMode="auto">
          <a:xfrm>
            <a:off x="5059363" y="5322888"/>
            <a:ext cx="5208587" cy="642937"/>
          </a:xfrm>
          <a:custGeom>
            <a:avLst/>
            <a:gdLst>
              <a:gd name="T0" fmla="*/ 0 w 5209032"/>
              <a:gd name="T1" fmla="*/ 642746 h 643128"/>
              <a:gd name="T2" fmla="*/ 5208139 w 5209032"/>
              <a:gd name="T3" fmla="*/ 642746 h 643128"/>
              <a:gd name="T4" fmla="*/ 5208139 w 5209032"/>
              <a:gd name="T5" fmla="*/ 0 h 643128"/>
              <a:gd name="T6" fmla="*/ 0 w 5209032"/>
              <a:gd name="T7" fmla="*/ 0 h 643128"/>
              <a:gd name="T8" fmla="*/ 0 w 5209032"/>
              <a:gd name="T9" fmla="*/ 642746 h 6431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9032"/>
              <a:gd name="T16" fmla="*/ 0 h 643128"/>
              <a:gd name="T17" fmla="*/ 5209032 w 5209032"/>
              <a:gd name="T18" fmla="*/ 643128 h 6431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9032" h="643128">
                <a:moveTo>
                  <a:pt x="0" y="643128"/>
                </a:moveTo>
                <a:lnTo>
                  <a:pt x="5209032" y="643128"/>
                </a:lnTo>
                <a:lnTo>
                  <a:pt x="5209032" y="0"/>
                </a:lnTo>
                <a:lnTo>
                  <a:pt x="0" y="0"/>
                </a:lnTo>
                <a:lnTo>
                  <a:pt x="0" y="643128"/>
                </a:lnTo>
                <a:close/>
              </a:path>
            </a:pathLst>
          </a:custGeom>
          <a:solidFill>
            <a:srgbClr val="D1DDE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61" name="object 107"/>
          <p:cNvSpPr>
            <a:spLocks/>
          </p:cNvSpPr>
          <p:nvPr/>
        </p:nvSpPr>
        <p:spPr bwMode="auto">
          <a:xfrm>
            <a:off x="3060700" y="1643063"/>
            <a:ext cx="0" cy="4325937"/>
          </a:xfrm>
          <a:custGeom>
            <a:avLst/>
            <a:gdLst>
              <a:gd name="T0" fmla="*/ 0 h 4325112"/>
              <a:gd name="T1" fmla="*/ 4326761 h 4325112"/>
              <a:gd name="T2" fmla="*/ 0 60000 65536"/>
              <a:gd name="T3" fmla="*/ 0 60000 65536"/>
              <a:gd name="T4" fmla="*/ 0 h 4325112"/>
              <a:gd name="T5" fmla="*/ 4325112 h 432511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325112">
                <a:moveTo>
                  <a:pt x="0" y="0"/>
                </a:moveTo>
                <a:lnTo>
                  <a:pt x="0" y="4325112"/>
                </a:lnTo>
              </a:path>
            </a:pathLst>
          </a:custGeom>
          <a:noFill/>
          <a:ln w="13462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62" name="object 108"/>
          <p:cNvSpPr>
            <a:spLocks/>
          </p:cNvSpPr>
          <p:nvPr/>
        </p:nvSpPr>
        <p:spPr bwMode="auto">
          <a:xfrm>
            <a:off x="5060950" y="1643063"/>
            <a:ext cx="0" cy="4325937"/>
          </a:xfrm>
          <a:custGeom>
            <a:avLst/>
            <a:gdLst>
              <a:gd name="T0" fmla="*/ 0 h 4325112"/>
              <a:gd name="T1" fmla="*/ 4326761 h 4325112"/>
              <a:gd name="T2" fmla="*/ 0 60000 65536"/>
              <a:gd name="T3" fmla="*/ 0 60000 65536"/>
              <a:gd name="T4" fmla="*/ 0 h 4325112"/>
              <a:gd name="T5" fmla="*/ 4325112 h 432511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325112">
                <a:moveTo>
                  <a:pt x="0" y="0"/>
                </a:moveTo>
                <a:lnTo>
                  <a:pt x="0" y="4325112"/>
                </a:lnTo>
              </a:path>
            </a:pathLst>
          </a:custGeom>
          <a:noFill/>
          <a:ln w="10413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63" name="object 109"/>
          <p:cNvSpPr>
            <a:spLocks/>
          </p:cNvSpPr>
          <p:nvPr/>
        </p:nvSpPr>
        <p:spPr bwMode="auto">
          <a:xfrm>
            <a:off x="320675" y="2019300"/>
            <a:ext cx="9953625" cy="0"/>
          </a:xfrm>
          <a:custGeom>
            <a:avLst/>
            <a:gdLst>
              <a:gd name="T0" fmla="*/ 0 w 9954767"/>
              <a:gd name="T1" fmla="*/ 9952489 w 9954767"/>
              <a:gd name="T2" fmla="*/ 0 60000 65536"/>
              <a:gd name="T3" fmla="*/ 0 60000 65536"/>
              <a:gd name="T4" fmla="*/ 0 w 9954767"/>
              <a:gd name="T5" fmla="*/ 9954767 w 9954767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954767">
                <a:moveTo>
                  <a:pt x="0" y="0"/>
                </a:moveTo>
                <a:lnTo>
                  <a:pt x="9954767" y="0"/>
                </a:lnTo>
              </a:path>
            </a:pathLst>
          </a:custGeom>
          <a:noFill/>
          <a:ln w="34797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64" name="object 110"/>
          <p:cNvSpPr>
            <a:spLocks/>
          </p:cNvSpPr>
          <p:nvPr/>
        </p:nvSpPr>
        <p:spPr bwMode="auto">
          <a:xfrm>
            <a:off x="320675" y="4584700"/>
            <a:ext cx="9953625" cy="0"/>
          </a:xfrm>
          <a:custGeom>
            <a:avLst/>
            <a:gdLst>
              <a:gd name="T0" fmla="*/ 0 w 9954767"/>
              <a:gd name="T1" fmla="*/ 9952489 w 9954767"/>
              <a:gd name="T2" fmla="*/ 0 60000 65536"/>
              <a:gd name="T3" fmla="*/ 0 60000 65536"/>
              <a:gd name="T4" fmla="*/ 0 w 9954767"/>
              <a:gd name="T5" fmla="*/ 9954767 w 9954767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954767">
                <a:moveTo>
                  <a:pt x="0" y="0"/>
                </a:moveTo>
                <a:lnTo>
                  <a:pt x="9954767" y="0"/>
                </a:lnTo>
              </a:path>
            </a:pathLst>
          </a:custGeom>
          <a:noFill/>
          <a:ln w="13461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65" name="object 111"/>
          <p:cNvSpPr>
            <a:spLocks/>
          </p:cNvSpPr>
          <p:nvPr/>
        </p:nvSpPr>
        <p:spPr bwMode="auto">
          <a:xfrm>
            <a:off x="320675" y="5322888"/>
            <a:ext cx="9953625" cy="0"/>
          </a:xfrm>
          <a:custGeom>
            <a:avLst/>
            <a:gdLst>
              <a:gd name="T0" fmla="*/ 0 w 9954767"/>
              <a:gd name="T1" fmla="*/ 9952489 w 9954767"/>
              <a:gd name="T2" fmla="*/ 0 60000 65536"/>
              <a:gd name="T3" fmla="*/ 0 60000 65536"/>
              <a:gd name="T4" fmla="*/ 0 w 9954767"/>
              <a:gd name="T5" fmla="*/ 9954767 w 9954767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954767">
                <a:moveTo>
                  <a:pt x="0" y="0"/>
                </a:moveTo>
                <a:lnTo>
                  <a:pt x="9954767" y="0"/>
                </a:lnTo>
              </a:path>
            </a:pathLst>
          </a:custGeom>
          <a:noFill/>
          <a:ln w="13462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66" name="object 112"/>
          <p:cNvSpPr>
            <a:spLocks/>
          </p:cNvSpPr>
          <p:nvPr/>
        </p:nvSpPr>
        <p:spPr bwMode="auto">
          <a:xfrm>
            <a:off x="323850" y="1643063"/>
            <a:ext cx="0" cy="4325937"/>
          </a:xfrm>
          <a:custGeom>
            <a:avLst/>
            <a:gdLst>
              <a:gd name="T0" fmla="*/ 0 h 4325112"/>
              <a:gd name="T1" fmla="*/ 4326761 h 4325112"/>
              <a:gd name="T2" fmla="*/ 0 60000 65536"/>
              <a:gd name="T3" fmla="*/ 0 60000 65536"/>
              <a:gd name="T4" fmla="*/ 0 h 4325112"/>
              <a:gd name="T5" fmla="*/ 4325112 h 432511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325112">
                <a:moveTo>
                  <a:pt x="0" y="0"/>
                </a:moveTo>
                <a:lnTo>
                  <a:pt x="0" y="4325112"/>
                </a:lnTo>
              </a:path>
            </a:pathLst>
          </a:custGeom>
          <a:noFill/>
          <a:ln w="10414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67" name="object 113"/>
          <p:cNvSpPr>
            <a:spLocks/>
          </p:cNvSpPr>
          <p:nvPr/>
        </p:nvSpPr>
        <p:spPr bwMode="auto">
          <a:xfrm>
            <a:off x="10269538" y="1643063"/>
            <a:ext cx="0" cy="4325937"/>
          </a:xfrm>
          <a:custGeom>
            <a:avLst/>
            <a:gdLst>
              <a:gd name="T0" fmla="*/ 0 h 4325112"/>
              <a:gd name="T1" fmla="*/ 4326761 h 4325112"/>
              <a:gd name="T2" fmla="*/ 0 60000 65536"/>
              <a:gd name="T3" fmla="*/ 0 60000 65536"/>
              <a:gd name="T4" fmla="*/ 0 h 4325112"/>
              <a:gd name="T5" fmla="*/ 4325112 h 432511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325112">
                <a:moveTo>
                  <a:pt x="0" y="0"/>
                </a:moveTo>
                <a:lnTo>
                  <a:pt x="0" y="4325112"/>
                </a:lnTo>
              </a:path>
            </a:pathLst>
          </a:custGeom>
          <a:noFill/>
          <a:ln w="10413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68" name="object 114"/>
          <p:cNvSpPr>
            <a:spLocks/>
          </p:cNvSpPr>
          <p:nvPr/>
        </p:nvSpPr>
        <p:spPr bwMode="auto">
          <a:xfrm>
            <a:off x="320675" y="1649413"/>
            <a:ext cx="9953625" cy="0"/>
          </a:xfrm>
          <a:custGeom>
            <a:avLst/>
            <a:gdLst>
              <a:gd name="T0" fmla="*/ 0 w 9954767"/>
              <a:gd name="T1" fmla="*/ 9952489 w 9954767"/>
              <a:gd name="T2" fmla="*/ 0 60000 65536"/>
              <a:gd name="T3" fmla="*/ 0 60000 65536"/>
              <a:gd name="T4" fmla="*/ 0 w 9954767"/>
              <a:gd name="T5" fmla="*/ 9954767 w 9954767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954767">
                <a:moveTo>
                  <a:pt x="0" y="0"/>
                </a:moveTo>
                <a:lnTo>
                  <a:pt x="9954767" y="0"/>
                </a:lnTo>
              </a:path>
            </a:pathLst>
          </a:custGeom>
          <a:noFill/>
          <a:ln w="13462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69" name="object 115"/>
          <p:cNvSpPr>
            <a:spLocks/>
          </p:cNvSpPr>
          <p:nvPr/>
        </p:nvSpPr>
        <p:spPr bwMode="auto">
          <a:xfrm>
            <a:off x="320675" y="5964238"/>
            <a:ext cx="9953625" cy="0"/>
          </a:xfrm>
          <a:custGeom>
            <a:avLst/>
            <a:gdLst>
              <a:gd name="T0" fmla="*/ 0 w 9954767"/>
              <a:gd name="T1" fmla="*/ 9952489 w 9954767"/>
              <a:gd name="T2" fmla="*/ 0 60000 65536"/>
              <a:gd name="T3" fmla="*/ 0 60000 65536"/>
              <a:gd name="T4" fmla="*/ 0 w 9954767"/>
              <a:gd name="T5" fmla="*/ 9954767 w 9954767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954767">
                <a:moveTo>
                  <a:pt x="0" y="0"/>
                </a:moveTo>
                <a:lnTo>
                  <a:pt x="9954767" y="0"/>
                </a:lnTo>
              </a:path>
            </a:pathLst>
          </a:custGeom>
          <a:noFill/>
          <a:ln w="10413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0" name="object 15"/>
          <p:cNvSpPr>
            <a:spLocks/>
          </p:cNvSpPr>
          <p:nvPr/>
        </p:nvSpPr>
        <p:spPr bwMode="auto">
          <a:xfrm>
            <a:off x="317500" y="882650"/>
            <a:ext cx="9982200" cy="609600"/>
          </a:xfrm>
          <a:custGeom>
            <a:avLst/>
            <a:gdLst>
              <a:gd name="T0" fmla="*/ 0 w 9220200"/>
              <a:gd name="T1" fmla="*/ 937846 h 396240"/>
              <a:gd name="T2" fmla="*/ 10807175 w 9220200"/>
              <a:gd name="T3" fmla="*/ 937846 h 396240"/>
              <a:gd name="T4" fmla="*/ 10807175 w 9220200"/>
              <a:gd name="T5" fmla="*/ 0 h 396240"/>
              <a:gd name="T6" fmla="*/ 0 w 9220200"/>
              <a:gd name="T7" fmla="*/ 0 h 396240"/>
              <a:gd name="T8" fmla="*/ 0 w 9220200"/>
              <a:gd name="T9" fmla="*/ 937846 h 396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20200"/>
              <a:gd name="T16" fmla="*/ 0 h 396240"/>
              <a:gd name="T17" fmla="*/ 9220200 w 9220200"/>
              <a:gd name="T18" fmla="*/ 396240 h 396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20200" h="396240">
                <a:moveTo>
                  <a:pt x="0" y="396240"/>
                </a:moveTo>
                <a:lnTo>
                  <a:pt x="9220200" y="396240"/>
                </a:lnTo>
                <a:lnTo>
                  <a:pt x="9220200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F3B08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" name="object 14"/>
          <p:cNvSpPr txBox="1">
            <a:spLocks noChangeArrowheads="1"/>
          </p:cNvSpPr>
          <p:nvPr/>
        </p:nvSpPr>
        <p:spPr bwMode="auto">
          <a:xfrm>
            <a:off x="323850" y="1649413"/>
            <a:ext cx="2736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500"/>
              </a:lnSpc>
            </a:pPr>
            <a:endParaRPr lang="en-US" sz="500">
              <a:latin typeface="Calibri" pitchFamily="34" charset="0"/>
            </a:endParaRPr>
          </a:p>
          <a:p>
            <a:pPr algn="ctr">
              <a:lnSpc>
                <a:spcPct val="87000"/>
              </a:lnSpc>
            </a:pPr>
            <a:r>
              <a:rPr lang="en-US" sz="2100">
                <a:solidFill>
                  <a:srgbClr val="FFFFFF"/>
                </a:solidFill>
                <a:latin typeface="Kruti Dev 010" pitchFamily="2" charset="0"/>
              </a:rPr>
              <a:t>y{k.k</a:t>
            </a:r>
            <a:endParaRPr lang="en-US" sz="2100">
              <a:latin typeface="Kruti Dev 010" pitchFamily="2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60700" y="1649413"/>
            <a:ext cx="2000250" cy="369887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ts val="500"/>
              </a:lnSpc>
              <a:spcBef>
                <a:spcPts val="1"/>
              </a:spcBef>
              <a:spcAft>
                <a:spcPts val="0"/>
              </a:spcAft>
              <a:defRPr/>
            </a:pPr>
            <a:endParaRPr sz="500">
              <a:latin typeface="+mn-lt"/>
              <a:cs typeface="+mn-cs"/>
            </a:endParaRPr>
          </a:p>
          <a:p>
            <a:pPr marL="582168" fontAlgn="auto">
              <a:lnSpc>
                <a:spcPct val="8741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100" spc="4" dirty="0">
                <a:solidFill>
                  <a:srgbClr val="FFFFFF"/>
                </a:solidFill>
                <a:latin typeface="Kruti Dev 010"/>
                <a:cs typeface="Kruti Dev 010"/>
              </a:rPr>
              <a:t>o</a:t>
            </a:r>
            <a:r>
              <a:rPr sz="2100" spc="9" dirty="0">
                <a:solidFill>
                  <a:srgbClr val="FFFFFF"/>
                </a:solidFill>
                <a:latin typeface="Kruti Dev 010"/>
                <a:cs typeface="Kruti Dev 010"/>
              </a:rPr>
              <a:t>x</a:t>
            </a:r>
            <a:r>
              <a:rPr sz="2100" spc="-9" dirty="0">
                <a:solidFill>
                  <a:srgbClr val="FFFFFF"/>
                </a:solidFill>
                <a:latin typeface="Kruti Dev 010"/>
                <a:cs typeface="Kruti Dev 010"/>
              </a:rPr>
              <a:t>h</a:t>
            </a:r>
            <a:r>
              <a:rPr sz="2100" dirty="0">
                <a:solidFill>
                  <a:srgbClr val="FFFFFF"/>
                </a:solidFill>
                <a:latin typeface="Kruti Dev 010"/>
                <a:cs typeface="Kruti Dev 010"/>
              </a:rPr>
              <a:t>Z</a:t>
            </a:r>
            <a:r>
              <a:rPr sz="2100" spc="9" dirty="0">
                <a:solidFill>
                  <a:srgbClr val="FFFFFF"/>
                </a:solidFill>
                <a:latin typeface="Kruti Dev 010"/>
                <a:cs typeface="Kruti Dev 010"/>
              </a:rPr>
              <a:t>d</a:t>
            </a:r>
            <a:r>
              <a:rPr sz="2100" spc="-4" dirty="0">
                <a:solidFill>
                  <a:srgbClr val="FFFFFF"/>
                </a:solidFill>
                <a:latin typeface="Kruti Dev 010"/>
                <a:cs typeface="Kruti Dev 010"/>
              </a:rPr>
              <a:t>j.</a:t>
            </a:r>
            <a:r>
              <a:rPr sz="2100" dirty="0">
                <a:solidFill>
                  <a:srgbClr val="FFFFFF"/>
                </a:solidFill>
                <a:latin typeface="Kruti Dev 010"/>
                <a:cs typeface="Kruti Dev 010"/>
              </a:rPr>
              <a:t>k</a:t>
            </a:r>
            <a:endParaRPr sz="2100">
              <a:latin typeface="Kruti Dev 010"/>
              <a:cs typeface="Kruti Dev 010"/>
            </a:endParaRPr>
          </a:p>
        </p:txBody>
      </p:sp>
      <p:sp>
        <p:nvSpPr>
          <p:cNvPr id="7273" name="object 12"/>
          <p:cNvSpPr txBox="1">
            <a:spLocks noChangeArrowheads="1"/>
          </p:cNvSpPr>
          <p:nvPr/>
        </p:nvSpPr>
        <p:spPr bwMode="auto">
          <a:xfrm>
            <a:off x="5060950" y="1649413"/>
            <a:ext cx="5208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500"/>
              </a:lnSpc>
            </a:pPr>
            <a:endParaRPr lang="en-US" sz="500">
              <a:latin typeface="Calibri" pitchFamily="34" charset="0"/>
            </a:endParaRPr>
          </a:p>
          <a:p>
            <a:pPr algn="ctr">
              <a:lnSpc>
                <a:spcPct val="87000"/>
              </a:lnSpc>
            </a:pPr>
            <a:r>
              <a:rPr lang="en-US" sz="2100">
                <a:solidFill>
                  <a:srgbClr val="FFFFFF"/>
                </a:solidFill>
                <a:latin typeface="Kruti Dev 010" pitchFamily="2" charset="0"/>
              </a:rPr>
              <a:t>D;k djsa</a:t>
            </a:r>
            <a:endParaRPr lang="en-US" sz="2100">
              <a:latin typeface="Kruti Dev 010" pitchFamily="2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3850" y="2019300"/>
            <a:ext cx="2736850" cy="2565400"/>
          </a:xfrm>
          <a:prstGeom prst="rect">
            <a:avLst/>
          </a:prstGeom>
        </p:spPr>
        <p:txBody>
          <a:bodyPr lIns="0" tIns="0" rIns="0" bIns="0"/>
          <a:lstStyle/>
          <a:p>
            <a:pPr marL="59435" fontAlgn="auto">
              <a:lnSpc>
                <a:spcPts val="2430"/>
              </a:lnSpc>
              <a:spcBef>
                <a:spcPts val="121"/>
              </a:spcBef>
              <a:spcAft>
                <a:spcPts val="0"/>
              </a:spcAft>
              <a:defRPr/>
            </a:pPr>
            <a:r>
              <a:rPr sz="3150" baseline="1295" dirty="0">
                <a:latin typeface="Symbol"/>
                <a:cs typeface="Symbol"/>
              </a:rPr>
              <a:t></a:t>
            </a:r>
            <a:r>
              <a:rPr sz="3150" baseline="1380" dirty="0">
                <a:latin typeface="Times New Roman"/>
                <a:cs typeface="Times New Roman"/>
              </a:rPr>
              <a:t> </a:t>
            </a:r>
            <a:r>
              <a:rPr sz="3150" spc="355" baseline="1380" dirty="0">
                <a:latin typeface="Times New Roman"/>
                <a:cs typeface="Times New Roman"/>
              </a:rPr>
              <a:t> </a:t>
            </a:r>
            <a:r>
              <a:rPr sz="3150" spc="9" baseline="1513" dirty="0">
                <a:latin typeface="Kruti Dev 010"/>
                <a:cs typeface="Kruti Dev 010"/>
              </a:rPr>
              <a:t>m</a:t>
            </a:r>
            <a:r>
              <a:rPr sz="3150" baseline="1513" dirty="0">
                <a:latin typeface="Kruti Dev 010"/>
                <a:cs typeface="Kruti Dev 010"/>
              </a:rPr>
              <a:t>i</a:t>
            </a:r>
            <a:r>
              <a:rPr sz="3150" spc="4" baseline="1513" dirty="0">
                <a:latin typeface="Kruti Dev 010"/>
                <a:cs typeface="Kruti Dev 010"/>
              </a:rPr>
              <a:t>j</a:t>
            </a:r>
            <a:r>
              <a:rPr sz="3150" baseline="1513" dirty="0">
                <a:latin typeface="Kruti Dev 010"/>
                <a:cs typeface="Kruti Dev 010"/>
              </a:rPr>
              <a:t>k</a:t>
            </a:r>
            <a:r>
              <a:rPr sz="3150" spc="-4" baseline="1513" dirty="0">
                <a:latin typeface="Kruti Dev 010"/>
                <a:cs typeface="Kruti Dev 010"/>
              </a:rPr>
              <a:t>s</a:t>
            </a:r>
            <a:r>
              <a:rPr sz="3150" baseline="1513" dirty="0">
                <a:latin typeface="Kruti Dev 010"/>
                <a:cs typeface="Kruti Dev 010"/>
              </a:rPr>
              <a:t>Dr</a:t>
            </a:r>
            <a:r>
              <a:rPr sz="3150" spc="-54" baseline="1513" dirty="0">
                <a:latin typeface="Kruti Dev 010"/>
                <a:cs typeface="Kruti Dev 010"/>
              </a:rPr>
              <a:t> </a:t>
            </a:r>
            <a:r>
              <a:rPr sz="3150" spc="9" baseline="1513" dirty="0">
                <a:latin typeface="Kruti Dev 010"/>
                <a:cs typeface="Kruti Dev 010"/>
              </a:rPr>
              <a:t>e</a:t>
            </a:r>
            <a:r>
              <a:rPr sz="3150" spc="-4" baseline="1513" dirty="0">
                <a:latin typeface="Kruti Dev 010"/>
                <a:cs typeface="Kruti Dev 010"/>
              </a:rPr>
              <a:t>s</a:t>
            </a:r>
            <a:r>
              <a:rPr sz="3150" baseline="1513" dirty="0">
                <a:latin typeface="Kruti Dev 010"/>
                <a:cs typeface="Kruti Dev 010"/>
              </a:rPr>
              <a:t>a </a:t>
            </a:r>
            <a:r>
              <a:rPr sz="3150" spc="4" baseline="1513" dirty="0">
                <a:latin typeface="Kruti Dev 010"/>
                <a:cs typeface="Kruti Dev 010"/>
              </a:rPr>
              <a:t>l</a:t>
            </a:r>
            <a:r>
              <a:rPr sz="3150" baseline="1513" dirty="0">
                <a:latin typeface="Kruti Dev 010"/>
                <a:cs typeface="Kruti Dev 010"/>
              </a:rPr>
              <a:t>s</a:t>
            </a:r>
            <a:r>
              <a:rPr sz="3150" spc="14" baseline="1513" dirty="0">
                <a:latin typeface="Kruti Dev 010"/>
                <a:cs typeface="Kruti Dev 010"/>
              </a:rPr>
              <a:t> </a:t>
            </a:r>
            <a:r>
              <a:rPr sz="3150" spc="-4" baseline="1513" dirty="0">
                <a:latin typeface="Kruti Dev 010"/>
                <a:cs typeface="Kruti Dev 010"/>
              </a:rPr>
              <a:t>[</a:t>
            </a:r>
            <a:r>
              <a:rPr sz="3150" baseline="1513" dirty="0">
                <a:latin typeface="Kruti Dev 010"/>
                <a:cs typeface="Kruti Dev 010"/>
              </a:rPr>
              <a:t>k</a:t>
            </a:r>
            <a:r>
              <a:rPr sz="3150" spc="-4" baseline="1513" dirty="0">
                <a:latin typeface="Kruti Dev 010"/>
                <a:cs typeface="Kruti Dev 010"/>
              </a:rPr>
              <a:t>r</a:t>
            </a:r>
            <a:r>
              <a:rPr sz="3150" spc="4" baseline="1513" dirty="0">
                <a:latin typeface="Kruti Dev 010"/>
                <a:cs typeface="Kruti Dev 010"/>
              </a:rPr>
              <a:t>j</a:t>
            </a:r>
            <a:r>
              <a:rPr sz="3150" baseline="1513" dirty="0">
                <a:latin typeface="Kruti Dev 010"/>
                <a:cs typeface="Kruti Dev 010"/>
              </a:rPr>
              <a:t>s</a:t>
            </a:r>
            <a:r>
              <a:rPr sz="3150" spc="-9" baseline="1513" dirty="0">
                <a:latin typeface="Kruti Dev 010"/>
                <a:cs typeface="Kruti Dev 010"/>
              </a:rPr>
              <a:t> </a:t>
            </a:r>
            <a:r>
              <a:rPr sz="3150" baseline="1513" dirty="0">
                <a:latin typeface="Kruti Dev 010"/>
                <a:cs typeface="Kruti Dev 010"/>
              </a:rPr>
              <a:t>dk</a:t>
            </a:r>
            <a:endParaRPr sz="2100">
              <a:latin typeface="Kruti Dev 010"/>
              <a:cs typeface="Kruti Dev 010"/>
            </a:endParaRPr>
          </a:p>
          <a:p>
            <a:pPr marL="361188" fontAlgn="auto">
              <a:lnSpc>
                <a:spcPct val="87416"/>
              </a:lnSpc>
              <a:spcBef>
                <a:spcPts val="218"/>
              </a:spcBef>
              <a:spcAft>
                <a:spcPts val="0"/>
              </a:spcAft>
              <a:defRPr/>
            </a:pPr>
            <a:r>
              <a:rPr sz="2100" dirty="0">
                <a:latin typeface="Kruti Dev 010"/>
                <a:cs typeface="Kruti Dev 010"/>
              </a:rPr>
              <a:t>dk</a:t>
            </a:r>
            <a:r>
              <a:rPr sz="2100" spc="-4" dirty="0">
                <a:latin typeface="Kruti Dev 010"/>
                <a:cs typeface="Kruti Dev 010"/>
              </a:rPr>
              <a:t>s</a:t>
            </a:r>
            <a:r>
              <a:rPr sz="2100" dirty="0">
                <a:latin typeface="Kruti Dev 010"/>
                <a:cs typeface="Kruti Dev 010"/>
              </a:rPr>
              <a:t>bZ</a:t>
            </a:r>
            <a:r>
              <a:rPr sz="2100" spc="-39" dirty="0">
                <a:latin typeface="Kruti Dev 010"/>
                <a:cs typeface="Kruti Dev 010"/>
              </a:rPr>
              <a:t> </a:t>
            </a:r>
            <a:r>
              <a:rPr sz="2100" dirty="0">
                <a:latin typeface="Kruti Dev 010"/>
                <a:cs typeface="Kruti Dev 010"/>
              </a:rPr>
              <a:t>y</a:t>
            </a:r>
            <a:r>
              <a:rPr sz="2100" spc="9" dirty="0">
                <a:latin typeface="Kruti Dev 010"/>
                <a:cs typeface="Kruti Dev 010"/>
              </a:rPr>
              <a:t>{</a:t>
            </a:r>
            <a:r>
              <a:rPr sz="2100" dirty="0">
                <a:latin typeface="Kruti Dev 010"/>
                <a:cs typeface="Kruti Dev 010"/>
              </a:rPr>
              <a:t>k</a:t>
            </a:r>
            <a:r>
              <a:rPr sz="2100" spc="4" dirty="0">
                <a:latin typeface="Kruti Dev 010"/>
                <a:cs typeface="Kruti Dev 010"/>
              </a:rPr>
              <a:t>.</a:t>
            </a:r>
            <a:r>
              <a:rPr sz="2100" dirty="0">
                <a:latin typeface="Kruti Dev 010"/>
                <a:cs typeface="Kruti Dev 010"/>
              </a:rPr>
              <a:t>k</a:t>
            </a:r>
            <a:r>
              <a:rPr sz="2100" spc="-24" dirty="0">
                <a:latin typeface="Kruti Dev 010"/>
                <a:cs typeface="Kruti Dev 010"/>
              </a:rPr>
              <a:t> </a:t>
            </a:r>
            <a:r>
              <a:rPr sz="2100" spc="-4" dirty="0">
                <a:latin typeface="Kruti Dev 010"/>
                <a:cs typeface="Kruti Dev 010"/>
              </a:rPr>
              <a:t>u</a:t>
            </a:r>
            <a:r>
              <a:rPr sz="2100" dirty="0">
                <a:latin typeface="Kruti Dev 010"/>
                <a:cs typeface="Kruti Dev 010"/>
              </a:rPr>
              <a:t>gha gS</a:t>
            </a:r>
            <a:endParaRPr sz="2100">
              <a:latin typeface="Kruti Dev 010"/>
              <a:cs typeface="Kruti Dev 010"/>
            </a:endParaRPr>
          </a:p>
          <a:p>
            <a:pPr marL="59435" fontAlgn="auto">
              <a:lnSpc>
                <a:spcPts val="2520"/>
              </a:lnSpc>
              <a:spcBef>
                <a:spcPts val="126"/>
              </a:spcBef>
              <a:spcAft>
                <a:spcPts val="0"/>
              </a:spcAft>
              <a:defRPr/>
            </a:pPr>
            <a:r>
              <a:rPr sz="2100" dirty="0">
                <a:latin typeface="Symbol"/>
                <a:cs typeface="Symbol"/>
              </a:rPr>
              <a:t>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355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Kruti Dev 010"/>
                <a:cs typeface="Kruti Dev 010"/>
              </a:rPr>
              <a:t>i</a:t>
            </a:r>
            <a:r>
              <a:rPr sz="2100" spc="-779" dirty="0">
                <a:latin typeface="Kruti Dev 010"/>
                <a:cs typeface="Kruti Dev 010"/>
              </a:rPr>
              <a:t>“</a:t>
            </a:r>
            <a:r>
              <a:rPr sz="2100" dirty="0">
                <a:latin typeface="Kruti Dev 010"/>
                <a:cs typeface="Kruti Dev 010"/>
              </a:rPr>
              <a:t>s</a:t>
            </a:r>
            <a:r>
              <a:rPr sz="2100" spc="-9" dirty="0">
                <a:latin typeface="Kruti Dev 010"/>
                <a:cs typeface="Kruti Dev 010"/>
              </a:rPr>
              <a:t> </a:t>
            </a:r>
            <a:r>
              <a:rPr sz="2100" dirty="0">
                <a:latin typeface="Kruti Dev 010"/>
                <a:cs typeface="Kruti Dev 010"/>
              </a:rPr>
              <a:t>kkc</a:t>
            </a:r>
            <a:r>
              <a:rPr sz="2100" spc="-49" dirty="0">
                <a:latin typeface="Kruti Dev 010"/>
                <a:cs typeface="Kruti Dev 010"/>
              </a:rPr>
              <a:t> </a:t>
            </a:r>
            <a:r>
              <a:rPr sz="2100" spc="4" dirty="0">
                <a:latin typeface="Kruti Dev 010"/>
                <a:cs typeface="Kruti Dev 010"/>
              </a:rPr>
              <a:t>l</a:t>
            </a:r>
            <a:r>
              <a:rPr sz="2100" dirty="0">
                <a:latin typeface="Kruti Dev 010"/>
                <a:cs typeface="Kruti Dev 010"/>
              </a:rPr>
              <a:t>k</a:t>
            </a:r>
            <a:r>
              <a:rPr sz="2100" spc="9" dirty="0">
                <a:latin typeface="Kruti Dev 010"/>
                <a:cs typeface="Kruti Dev 010"/>
              </a:rPr>
              <a:t>e</a:t>
            </a:r>
            <a:r>
              <a:rPr sz="2100" dirty="0">
                <a:latin typeface="Kruti Dev 010"/>
                <a:cs typeface="Kruti Dev 010"/>
              </a:rPr>
              <a:t>kU;</a:t>
            </a:r>
            <a:r>
              <a:rPr sz="2100" spc="-9" dirty="0">
                <a:latin typeface="Kruti Dev 010"/>
                <a:cs typeface="Kruti Dev 010"/>
              </a:rPr>
              <a:t> </a:t>
            </a:r>
            <a:r>
              <a:rPr sz="2100" spc="-4" dirty="0">
                <a:latin typeface="Kruti Dev 010"/>
                <a:cs typeface="Kruti Dev 010"/>
              </a:rPr>
              <a:t>:</a:t>
            </a:r>
            <a:r>
              <a:rPr sz="2100" dirty="0">
                <a:latin typeface="Kruti Dev 010"/>
                <a:cs typeface="Kruti Dev 010"/>
              </a:rPr>
              <a:t>Ik</a:t>
            </a:r>
            <a:r>
              <a:rPr sz="2100" spc="-24" dirty="0">
                <a:latin typeface="Kruti Dev 010"/>
                <a:cs typeface="Kruti Dev 010"/>
              </a:rPr>
              <a:t> </a:t>
            </a:r>
            <a:r>
              <a:rPr sz="2100" spc="4" dirty="0">
                <a:latin typeface="Kruti Dev 010"/>
                <a:cs typeface="Kruti Dev 010"/>
              </a:rPr>
              <a:t>l</a:t>
            </a:r>
            <a:r>
              <a:rPr sz="2100" dirty="0">
                <a:latin typeface="Kruti Dev 010"/>
                <a:cs typeface="Kruti Dev 010"/>
              </a:rPr>
              <a:t>s</a:t>
            </a:r>
            <a:r>
              <a:rPr sz="2100" spc="14" dirty="0">
                <a:latin typeface="Kruti Dev 010"/>
                <a:cs typeface="Kruti Dev 010"/>
              </a:rPr>
              <a:t> </a:t>
            </a:r>
            <a:r>
              <a:rPr sz="2100" dirty="0">
                <a:latin typeface="Kruti Dev 010"/>
                <a:cs typeface="Kruti Dev 010"/>
              </a:rPr>
              <a:t>dj</a:t>
            </a:r>
            <a:endParaRPr sz="2100">
              <a:latin typeface="Kruti Dev 010"/>
              <a:cs typeface="Kruti Dev 010"/>
            </a:endParaRPr>
          </a:p>
          <a:p>
            <a:pPr marL="361188" fontAlgn="auto">
              <a:lnSpc>
                <a:spcPct val="87416"/>
              </a:lnSpc>
              <a:spcBef>
                <a:spcPts val="189"/>
              </a:spcBef>
              <a:spcAft>
                <a:spcPts val="0"/>
              </a:spcAft>
              <a:defRPr/>
            </a:pPr>
            <a:r>
              <a:rPr sz="2100" spc="4" dirty="0">
                <a:latin typeface="Kruti Dev 010"/>
                <a:cs typeface="Kruti Dev 010"/>
              </a:rPr>
              <a:t>j</a:t>
            </a:r>
            <a:r>
              <a:rPr sz="2100" dirty="0">
                <a:latin typeface="Kruti Dev 010"/>
                <a:cs typeface="Kruti Dev 010"/>
              </a:rPr>
              <a:t>gk</a:t>
            </a:r>
            <a:r>
              <a:rPr sz="2100" spc="-50" dirty="0">
                <a:latin typeface="Kruti Dev 010"/>
                <a:cs typeface="Kruti Dev 010"/>
              </a:rPr>
              <a:t> </a:t>
            </a:r>
            <a:r>
              <a:rPr sz="2100" dirty="0">
                <a:latin typeface="Kruti Dev 010"/>
                <a:cs typeface="Kruti Dev 010"/>
              </a:rPr>
              <a:t>gS</a:t>
            </a:r>
            <a:endParaRPr sz="2100">
              <a:latin typeface="Kruti Dev 010"/>
              <a:cs typeface="Kruti Dev 01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60700" y="2019300"/>
            <a:ext cx="2000250" cy="2565400"/>
          </a:xfrm>
          <a:prstGeom prst="rect">
            <a:avLst/>
          </a:prstGeom>
        </p:spPr>
        <p:txBody>
          <a:bodyPr lIns="0" tIns="0" rIns="0" bIns="0"/>
          <a:lstStyle/>
          <a:p>
            <a:pPr marL="57912" fontAlgn="auto">
              <a:lnSpc>
                <a:spcPct val="87416"/>
              </a:lnSpc>
              <a:spcBef>
                <a:spcPts val="489"/>
              </a:spcBef>
              <a:spcAft>
                <a:spcPts val="0"/>
              </a:spcAft>
              <a:defRPr/>
            </a:pPr>
            <a:r>
              <a:rPr sz="2100" spc="9" dirty="0">
                <a:latin typeface="Kruti Dev 010"/>
                <a:cs typeface="Kruti Dev 010"/>
              </a:rPr>
              <a:t>f</a:t>
            </a:r>
            <a:r>
              <a:rPr sz="2100" spc="4" dirty="0">
                <a:latin typeface="Kruti Dev 010"/>
                <a:cs typeface="Kruti Dev 010"/>
              </a:rPr>
              <a:t>u</a:t>
            </a:r>
            <a:r>
              <a:rPr sz="2100" spc="9" dirty="0">
                <a:latin typeface="Kruti Dev 010"/>
                <a:cs typeface="Kruti Dev 010"/>
              </a:rPr>
              <a:t>t</a:t>
            </a:r>
            <a:r>
              <a:rPr sz="2100" dirty="0">
                <a:latin typeface="Kruti Dev 010"/>
                <a:cs typeface="Kruti Dev 010"/>
              </a:rPr>
              <a:t>Z</a:t>
            </a:r>
            <a:r>
              <a:rPr sz="2100" spc="-9" dirty="0">
                <a:latin typeface="Kruti Dev 010"/>
                <a:cs typeface="Kruti Dev 010"/>
              </a:rPr>
              <a:t>yh</a:t>
            </a:r>
            <a:r>
              <a:rPr sz="2100" spc="9" dirty="0">
                <a:latin typeface="Kruti Dev 010"/>
                <a:cs typeface="Kruti Dev 010"/>
              </a:rPr>
              <a:t>d</a:t>
            </a:r>
            <a:r>
              <a:rPr sz="2100" spc="-4" dirty="0">
                <a:latin typeface="Kruti Dev 010"/>
                <a:cs typeface="Kruti Dev 010"/>
              </a:rPr>
              <a:t>j.</a:t>
            </a:r>
            <a:r>
              <a:rPr sz="2100" dirty="0">
                <a:latin typeface="Kruti Dev 010"/>
                <a:cs typeface="Kruti Dev 010"/>
              </a:rPr>
              <a:t>k </a:t>
            </a:r>
            <a:r>
              <a:rPr sz="2100" spc="50" dirty="0">
                <a:latin typeface="Kruti Dev 010"/>
                <a:cs typeface="Kruti Dev 010"/>
              </a:rPr>
              <a:t> </a:t>
            </a:r>
            <a:r>
              <a:rPr sz="2100" spc="4" dirty="0">
                <a:latin typeface="Kruti Dev 010"/>
                <a:cs typeface="Kruti Dev 010"/>
              </a:rPr>
              <a:t>u</a:t>
            </a:r>
            <a:r>
              <a:rPr sz="2100" spc="9" dirty="0">
                <a:latin typeface="Kruti Dev 010"/>
                <a:cs typeface="Kruti Dev 010"/>
              </a:rPr>
              <a:t>g</a:t>
            </a:r>
            <a:r>
              <a:rPr sz="2100" spc="-9" dirty="0">
                <a:latin typeface="Kruti Dev 010"/>
                <a:cs typeface="Kruti Dev 010"/>
              </a:rPr>
              <a:t>h</a:t>
            </a:r>
            <a:r>
              <a:rPr sz="2100" dirty="0">
                <a:latin typeface="Kruti Dev 010"/>
                <a:cs typeface="Kruti Dev 010"/>
              </a:rPr>
              <a:t>a</a:t>
            </a:r>
            <a:endParaRPr sz="2100">
              <a:latin typeface="Kruti Dev 010"/>
              <a:cs typeface="Kruti Dev 01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60950" y="2019300"/>
            <a:ext cx="5208588" cy="2565400"/>
          </a:xfrm>
          <a:prstGeom prst="rect">
            <a:avLst/>
          </a:prstGeom>
        </p:spPr>
        <p:txBody>
          <a:bodyPr lIns="0" tIns="0" rIns="0" bIns="0"/>
          <a:lstStyle/>
          <a:p>
            <a:pPr marL="59436" fontAlgn="auto">
              <a:lnSpc>
                <a:spcPts val="2430"/>
              </a:lnSpc>
              <a:spcBef>
                <a:spcPts val="121"/>
              </a:spcBef>
              <a:spcAft>
                <a:spcPts val="0"/>
              </a:spcAft>
              <a:defRPr/>
            </a:pPr>
            <a:r>
              <a:rPr sz="3150" baseline="1295" dirty="0">
                <a:latin typeface="Symbol"/>
                <a:cs typeface="Symbol"/>
              </a:rPr>
              <a:t></a:t>
            </a:r>
            <a:r>
              <a:rPr sz="3150" baseline="1380" dirty="0">
                <a:latin typeface="Times New Roman"/>
                <a:cs typeface="Times New Roman"/>
              </a:rPr>
              <a:t> </a:t>
            </a:r>
            <a:r>
              <a:rPr sz="3150" spc="355" baseline="1380" dirty="0">
                <a:latin typeface="Times New Roman"/>
                <a:cs typeface="Times New Roman"/>
              </a:rPr>
              <a:t> </a:t>
            </a:r>
            <a:r>
              <a:rPr sz="3150" baseline="1513" dirty="0">
                <a:latin typeface="Kruti Dev 010"/>
                <a:cs typeface="Kruti Dev 010"/>
              </a:rPr>
              <a:t>c</a:t>
            </a:r>
            <a:r>
              <a:rPr sz="3150" spc="9" baseline="1513" dirty="0">
                <a:latin typeface="Kruti Dev 010"/>
                <a:cs typeface="Kruti Dev 010"/>
              </a:rPr>
              <a:t>Pp</a:t>
            </a:r>
            <a:r>
              <a:rPr sz="3150" baseline="1513" dirty="0">
                <a:latin typeface="Kruti Dev 010"/>
                <a:cs typeface="Kruti Dev 010"/>
              </a:rPr>
              <a:t>s</a:t>
            </a:r>
            <a:r>
              <a:rPr sz="3150" spc="-59" baseline="1513" dirty="0">
                <a:latin typeface="Kruti Dev 010"/>
                <a:cs typeface="Kruti Dev 010"/>
              </a:rPr>
              <a:t> </a:t>
            </a:r>
            <a:r>
              <a:rPr sz="3150" baseline="1513" dirty="0">
                <a:latin typeface="Kruti Dev 010"/>
                <a:cs typeface="Kruti Dev 010"/>
              </a:rPr>
              <a:t>dh </a:t>
            </a:r>
            <a:r>
              <a:rPr sz="3150" spc="9" baseline="1513" dirty="0">
                <a:latin typeface="Kruti Dev 010"/>
                <a:cs typeface="Kruti Dev 010"/>
              </a:rPr>
              <a:t>e</a:t>
            </a:r>
            <a:r>
              <a:rPr sz="3150" spc="4" baseline="1513" dirty="0">
                <a:latin typeface="Kruti Dev 010"/>
                <a:cs typeface="Kruti Dev 010"/>
              </a:rPr>
              <a:t>k</a:t>
            </a:r>
            <a:r>
              <a:rPr sz="3150" baseline="1513" dirty="0">
                <a:latin typeface="Kruti Dev 010"/>
                <a:cs typeface="Kruti Dev 010"/>
              </a:rPr>
              <a:t>¡ dks</a:t>
            </a:r>
            <a:r>
              <a:rPr sz="3150" spc="-9" baseline="1513" dirty="0">
                <a:latin typeface="Kruti Dev 010"/>
                <a:cs typeface="Kruti Dev 010"/>
              </a:rPr>
              <a:t> </a:t>
            </a:r>
            <a:r>
              <a:rPr sz="3150" spc="4" baseline="1513" dirty="0">
                <a:latin typeface="Kruti Dev 010"/>
                <a:cs typeface="Kruti Dev 010"/>
              </a:rPr>
              <a:t>v</a:t>
            </a:r>
            <a:r>
              <a:rPr sz="3150" baseline="1513" dirty="0">
                <a:latin typeface="Kruti Dev 010"/>
                <a:cs typeface="Kruti Dev 010"/>
              </a:rPr>
              <a:t>k</a:t>
            </a:r>
            <a:r>
              <a:rPr sz="3150" spc="-4" baseline="1513" dirty="0">
                <a:latin typeface="Kruti Dev 010"/>
                <a:cs typeface="Kruti Dev 010"/>
              </a:rPr>
              <a:t>s</a:t>
            </a:r>
            <a:r>
              <a:rPr sz="3150" spc="4" baseline="1513" dirty="0">
                <a:latin typeface="Kruti Dev 010"/>
                <a:cs typeface="Kruti Dev 010"/>
              </a:rPr>
              <a:t>-v</a:t>
            </a:r>
            <a:r>
              <a:rPr sz="3150" baseline="1513" dirty="0">
                <a:latin typeface="Kruti Dev 010"/>
                <a:cs typeface="Kruti Dev 010"/>
              </a:rPr>
              <a:t>k</a:t>
            </a:r>
            <a:r>
              <a:rPr sz="3150" spc="9" baseline="1513" dirty="0">
                <a:latin typeface="Kruti Dev 010"/>
                <a:cs typeface="Kruti Dev 010"/>
              </a:rPr>
              <a:t>j</a:t>
            </a:r>
            <a:r>
              <a:rPr sz="3150" spc="4" baseline="1513" dirty="0">
                <a:latin typeface="Kruti Dev 010"/>
                <a:cs typeface="Kruti Dev 010"/>
              </a:rPr>
              <a:t>-</a:t>
            </a:r>
            <a:r>
              <a:rPr sz="3150" baseline="1513" dirty="0">
                <a:latin typeface="Kruti Dev 010"/>
                <a:cs typeface="Kruti Dev 010"/>
              </a:rPr>
              <a:t>,</a:t>
            </a:r>
            <a:r>
              <a:rPr sz="3150" spc="4" baseline="1513" dirty="0">
                <a:latin typeface="Kruti Dev 010"/>
                <a:cs typeface="Kruti Dev 010"/>
              </a:rPr>
              <a:t>l</a:t>
            </a:r>
            <a:r>
              <a:rPr sz="3150" baseline="1513" dirty="0">
                <a:latin typeface="Kruti Dev 010"/>
                <a:cs typeface="Kruti Dev 010"/>
              </a:rPr>
              <a:t>-</a:t>
            </a:r>
            <a:r>
              <a:rPr sz="3150" spc="-69" baseline="1513" dirty="0">
                <a:latin typeface="Kruti Dev 010"/>
                <a:cs typeface="Kruti Dev 010"/>
              </a:rPr>
              <a:t> </a:t>
            </a:r>
            <a:r>
              <a:rPr sz="3150" baseline="1513" dirty="0">
                <a:latin typeface="Kruti Dev 010"/>
                <a:cs typeface="Kruti Dev 010"/>
              </a:rPr>
              <a:t>c</a:t>
            </a:r>
            <a:r>
              <a:rPr sz="3150" spc="-4" baseline="1513" dirty="0">
                <a:latin typeface="Kruti Dev 010"/>
                <a:cs typeface="Kruti Dev 010"/>
              </a:rPr>
              <a:t>u</a:t>
            </a:r>
            <a:r>
              <a:rPr sz="3150" baseline="1513" dirty="0">
                <a:latin typeface="Kruti Dev 010"/>
                <a:cs typeface="Kruti Dev 010"/>
              </a:rPr>
              <a:t>k</a:t>
            </a:r>
            <a:r>
              <a:rPr sz="3150" spc="-4" baseline="1513" dirty="0">
                <a:latin typeface="Kruti Dev 010"/>
                <a:cs typeface="Kruti Dev 010"/>
              </a:rPr>
              <a:t>u</a:t>
            </a:r>
            <a:r>
              <a:rPr sz="3150" baseline="1513" dirty="0">
                <a:latin typeface="Kruti Dev 010"/>
                <a:cs typeface="Kruti Dev 010"/>
              </a:rPr>
              <a:t>s</a:t>
            </a:r>
            <a:r>
              <a:rPr sz="3150" spc="-9" baseline="1513" dirty="0">
                <a:latin typeface="Kruti Dev 010"/>
                <a:cs typeface="Kruti Dev 010"/>
              </a:rPr>
              <a:t> </a:t>
            </a:r>
            <a:r>
              <a:rPr sz="3150" baseline="1513" dirty="0">
                <a:latin typeface="Kruti Dev 010"/>
                <a:cs typeface="Kruti Dev 010"/>
              </a:rPr>
              <a:t>dh fof/k</a:t>
            </a:r>
            <a:r>
              <a:rPr sz="3150" spc="-24" baseline="1513" dirty="0">
                <a:latin typeface="Kruti Dev 010"/>
                <a:cs typeface="Kruti Dev 010"/>
              </a:rPr>
              <a:t> </a:t>
            </a:r>
            <a:r>
              <a:rPr sz="3150" baseline="1513" dirty="0">
                <a:latin typeface="Kruti Dev 010"/>
                <a:cs typeface="Kruti Dev 010"/>
              </a:rPr>
              <a:t>c</a:t>
            </a:r>
            <a:r>
              <a:rPr sz="3150" spc="-4" baseline="1513" dirty="0">
                <a:latin typeface="Kruti Dev 010"/>
                <a:cs typeface="Kruti Dev 010"/>
              </a:rPr>
              <a:t>r</a:t>
            </a:r>
            <a:r>
              <a:rPr sz="3150" baseline="1513" dirty="0">
                <a:latin typeface="Kruti Dev 010"/>
                <a:cs typeface="Kruti Dev 010"/>
              </a:rPr>
              <a:t>k, </a:t>
            </a:r>
            <a:r>
              <a:rPr sz="3150" spc="-4" baseline="1513" dirty="0">
                <a:latin typeface="Kruti Dev 010"/>
                <a:cs typeface="Kruti Dev 010"/>
              </a:rPr>
              <a:t>R</a:t>
            </a:r>
            <a:r>
              <a:rPr sz="3150" baseline="1513" dirty="0">
                <a:latin typeface="Kruti Dev 010"/>
                <a:cs typeface="Kruti Dev 010"/>
              </a:rPr>
              <a:t>k</a:t>
            </a:r>
            <a:r>
              <a:rPr sz="3150" spc="9" baseline="1513" dirty="0">
                <a:latin typeface="Kruti Dev 010"/>
                <a:cs typeface="Kruti Dev 010"/>
              </a:rPr>
              <a:t>F</a:t>
            </a:r>
            <a:r>
              <a:rPr sz="3150" baseline="1513" dirty="0">
                <a:latin typeface="Kruti Dev 010"/>
                <a:cs typeface="Kruti Dev 010"/>
              </a:rPr>
              <a:t>kk</a:t>
            </a:r>
            <a:endParaRPr sz="2100">
              <a:latin typeface="Kruti Dev 010"/>
              <a:cs typeface="Kruti Dev 010"/>
            </a:endParaRPr>
          </a:p>
          <a:p>
            <a:pPr marL="361188" fontAlgn="auto">
              <a:lnSpc>
                <a:spcPct val="87416"/>
              </a:lnSpc>
              <a:spcBef>
                <a:spcPts val="218"/>
              </a:spcBef>
              <a:spcAft>
                <a:spcPts val="0"/>
              </a:spcAft>
              <a:defRPr/>
            </a:pPr>
            <a:r>
              <a:rPr sz="2100" spc="4" dirty="0">
                <a:latin typeface="Kruti Dev 010"/>
                <a:cs typeface="Kruti Dev 010"/>
              </a:rPr>
              <a:t>v</a:t>
            </a:r>
            <a:r>
              <a:rPr sz="2100" dirty="0">
                <a:latin typeface="Kruti Dev 010"/>
                <a:cs typeface="Kruti Dev 010"/>
              </a:rPr>
              <a:t>k</a:t>
            </a:r>
            <a:r>
              <a:rPr sz="2100" spc="-4" dirty="0">
                <a:latin typeface="Kruti Dev 010"/>
                <a:cs typeface="Kruti Dev 010"/>
              </a:rPr>
              <a:t>s</a:t>
            </a:r>
            <a:r>
              <a:rPr sz="2100" spc="4" dirty="0">
                <a:latin typeface="Kruti Dev 010"/>
                <a:cs typeface="Kruti Dev 010"/>
              </a:rPr>
              <a:t>-v</a:t>
            </a:r>
            <a:r>
              <a:rPr sz="2100" dirty="0">
                <a:latin typeface="Kruti Dev 010"/>
                <a:cs typeface="Kruti Dev 010"/>
              </a:rPr>
              <a:t>k</a:t>
            </a:r>
            <a:r>
              <a:rPr sz="2100" spc="9" dirty="0">
                <a:latin typeface="Kruti Dev 010"/>
                <a:cs typeface="Kruti Dev 010"/>
              </a:rPr>
              <a:t>j</a:t>
            </a:r>
            <a:r>
              <a:rPr sz="2100" spc="4" dirty="0">
                <a:latin typeface="Kruti Dev 010"/>
                <a:cs typeface="Kruti Dev 010"/>
              </a:rPr>
              <a:t>-</a:t>
            </a:r>
            <a:r>
              <a:rPr sz="2100" dirty="0">
                <a:latin typeface="Kruti Dev 010"/>
                <a:cs typeface="Kruti Dev 010"/>
              </a:rPr>
              <a:t>,</a:t>
            </a:r>
            <a:r>
              <a:rPr sz="2100" spc="4" dirty="0">
                <a:latin typeface="Kruti Dev 010"/>
                <a:cs typeface="Kruti Dev 010"/>
              </a:rPr>
              <a:t>l</a:t>
            </a:r>
            <a:r>
              <a:rPr sz="2100" dirty="0">
                <a:latin typeface="Kruti Dev 010"/>
                <a:cs typeface="Kruti Dev 010"/>
              </a:rPr>
              <a:t>-</a:t>
            </a:r>
            <a:r>
              <a:rPr sz="2100" spc="-94" dirty="0">
                <a:latin typeface="Kruti Dev 010"/>
                <a:cs typeface="Kruti Dev 010"/>
              </a:rPr>
              <a:t> </a:t>
            </a:r>
            <a:r>
              <a:rPr sz="2100" spc="-4" dirty="0">
                <a:latin typeface="Kruti Dev 010"/>
                <a:cs typeface="Kruti Dev 010"/>
              </a:rPr>
              <a:t>nsu</a:t>
            </a:r>
            <a:r>
              <a:rPr sz="2100" dirty="0">
                <a:latin typeface="Kruti Dev 010"/>
                <a:cs typeface="Kruti Dev 010"/>
              </a:rPr>
              <a:t>s</a:t>
            </a:r>
            <a:r>
              <a:rPr sz="2100" spc="9" dirty="0">
                <a:latin typeface="Kruti Dev 010"/>
                <a:cs typeface="Kruti Dev 010"/>
              </a:rPr>
              <a:t> </a:t>
            </a:r>
            <a:r>
              <a:rPr sz="2100" dirty="0">
                <a:latin typeface="Kruti Dev 010"/>
                <a:cs typeface="Kruti Dev 010"/>
              </a:rPr>
              <a:t>dks</a:t>
            </a:r>
            <a:r>
              <a:rPr sz="2100" spc="14" dirty="0">
                <a:latin typeface="Kruti Dev 010"/>
                <a:cs typeface="Kruti Dev 010"/>
              </a:rPr>
              <a:t> </a:t>
            </a:r>
            <a:r>
              <a:rPr sz="2100" dirty="0">
                <a:latin typeface="Kruti Dev 010"/>
                <a:cs typeface="Kruti Dev 010"/>
              </a:rPr>
              <a:t>dg</a:t>
            </a:r>
            <a:r>
              <a:rPr sz="2100" spc="-4" dirty="0">
                <a:latin typeface="Kruti Dev 010"/>
                <a:cs typeface="Kruti Dev 010"/>
              </a:rPr>
              <a:t>sa</a:t>
            </a:r>
            <a:r>
              <a:rPr sz="2100" dirty="0">
                <a:latin typeface="Kruti Dev 010"/>
                <a:cs typeface="Kruti Dev 010"/>
              </a:rPr>
              <a:t>A</a:t>
            </a:r>
            <a:endParaRPr sz="2100">
              <a:latin typeface="Kruti Dev 010"/>
              <a:cs typeface="Kruti Dev 010"/>
            </a:endParaRPr>
          </a:p>
          <a:p>
            <a:pPr marL="59436" fontAlgn="auto">
              <a:lnSpc>
                <a:spcPts val="2520"/>
              </a:lnSpc>
              <a:spcBef>
                <a:spcPts val="126"/>
              </a:spcBef>
              <a:spcAft>
                <a:spcPts val="0"/>
              </a:spcAft>
              <a:defRPr/>
            </a:pPr>
            <a:r>
              <a:rPr sz="2100" dirty="0">
                <a:latin typeface="Symbol"/>
                <a:cs typeface="Symbol"/>
              </a:rPr>
              <a:t>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3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Kruti Dev 010"/>
                <a:cs typeface="Kruti Dev 010"/>
              </a:rPr>
              <a:t>c</a:t>
            </a:r>
            <a:r>
              <a:rPr sz="2100" spc="9" dirty="0">
                <a:latin typeface="Kruti Dev 010"/>
                <a:cs typeface="Kruti Dev 010"/>
              </a:rPr>
              <a:t>Pp</a:t>
            </a:r>
            <a:r>
              <a:rPr sz="2100" dirty="0">
                <a:latin typeface="Kruti Dev 010"/>
                <a:cs typeface="Kruti Dev 010"/>
              </a:rPr>
              <a:t>s</a:t>
            </a:r>
            <a:r>
              <a:rPr sz="2100" spc="-59" dirty="0">
                <a:latin typeface="Kruti Dev 010"/>
                <a:cs typeface="Kruti Dev 010"/>
              </a:rPr>
              <a:t> </a:t>
            </a:r>
            <a:r>
              <a:rPr sz="2100" dirty="0">
                <a:latin typeface="Kruti Dev 010"/>
                <a:cs typeface="Kruti Dev 010"/>
              </a:rPr>
              <a:t>dh </a:t>
            </a:r>
            <a:r>
              <a:rPr sz="2100" spc="9" dirty="0">
                <a:latin typeface="Kruti Dev 010"/>
                <a:cs typeface="Kruti Dev 010"/>
              </a:rPr>
              <a:t>e</a:t>
            </a:r>
            <a:r>
              <a:rPr sz="2100" spc="4" dirty="0">
                <a:latin typeface="Kruti Dev 010"/>
                <a:cs typeface="Kruti Dev 010"/>
              </a:rPr>
              <a:t>k</a:t>
            </a:r>
            <a:r>
              <a:rPr sz="2100" dirty="0">
                <a:latin typeface="Kruti Dev 010"/>
                <a:cs typeface="Kruti Dev 010"/>
              </a:rPr>
              <a:t>¡ dks</a:t>
            </a:r>
            <a:r>
              <a:rPr sz="2100" spc="-9" dirty="0">
                <a:latin typeface="Kruti Dev 010"/>
                <a:cs typeface="Kruti Dev 010"/>
              </a:rPr>
              <a:t> </a:t>
            </a:r>
            <a:r>
              <a:rPr sz="2100" dirty="0">
                <a:latin typeface="Kruti Dev 010"/>
                <a:cs typeface="Kruti Dev 010"/>
              </a:rPr>
              <a:t>ft</a:t>
            </a:r>
            <a:r>
              <a:rPr sz="2100" spc="-4" dirty="0">
                <a:latin typeface="Kruti Dev 010"/>
                <a:cs typeface="Kruti Dev 010"/>
              </a:rPr>
              <a:t>a</a:t>
            </a:r>
            <a:r>
              <a:rPr sz="2100" dirty="0">
                <a:latin typeface="Kruti Dev 010"/>
                <a:cs typeface="Kruti Dev 010"/>
              </a:rPr>
              <a:t>d</a:t>
            </a:r>
            <a:r>
              <a:rPr sz="2100" spc="-29" dirty="0">
                <a:latin typeface="Kruti Dev 010"/>
                <a:cs typeface="Kruti Dev 010"/>
              </a:rPr>
              <a:t> </a:t>
            </a:r>
            <a:r>
              <a:rPr sz="2100" dirty="0">
                <a:latin typeface="Kruti Dev 010"/>
                <a:cs typeface="Kruti Dev 010"/>
              </a:rPr>
              <a:t>dh xk</a:t>
            </a:r>
            <a:r>
              <a:rPr sz="2100" spc="-4" dirty="0">
                <a:latin typeface="Kruti Dev 010"/>
                <a:cs typeface="Kruti Dev 010"/>
              </a:rPr>
              <a:t>s</a:t>
            </a:r>
            <a:r>
              <a:rPr sz="2100" dirty="0">
                <a:latin typeface="Kruti Dev 010"/>
                <a:cs typeface="Kruti Dev 010"/>
              </a:rPr>
              <a:t>yh </a:t>
            </a:r>
            <a:r>
              <a:rPr sz="2100" spc="-4" dirty="0">
                <a:latin typeface="Kruti Dev 010"/>
                <a:cs typeface="Kruti Dev 010"/>
              </a:rPr>
              <a:t>n</a:t>
            </a:r>
            <a:r>
              <a:rPr sz="2100" dirty="0">
                <a:latin typeface="Kruti Dev 010"/>
                <a:cs typeface="Kruti Dev 010"/>
              </a:rPr>
              <a:t>s</a:t>
            </a:r>
            <a:r>
              <a:rPr sz="2100" spc="14" dirty="0">
                <a:latin typeface="Kruti Dev 010"/>
                <a:cs typeface="Kruti Dev 010"/>
              </a:rPr>
              <a:t> </a:t>
            </a:r>
            <a:r>
              <a:rPr sz="2100" spc="4" dirty="0">
                <a:latin typeface="Kruti Dev 010"/>
                <a:cs typeface="Kruti Dev 010"/>
              </a:rPr>
              <a:t>v</a:t>
            </a:r>
            <a:r>
              <a:rPr sz="2100" dirty="0">
                <a:latin typeface="Kruti Dev 010"/>
                <a:cs typeface="Kruti Dev 010"/>
              </a:rPr>
              <a:t>k</a:t>
            </a:r>
            <a:r>
              <a:rPr sz="2100" spc="9" dirty="0">
                <a:latin typeface="Kruti Dev 010"/>
                <a:cs typeface="Kruti Dev 010"/>
              </a:rPr>
              <a:t>S</a:t>
            </a:r>
            <a:r>
              <a:rPr sz="2100" dirty="0">
                <a:latin typeface="Kruti Dev 010"/>
                <a:cs typeface="Kruti Dev 010"/>
              </a:rPr>
              <a:t>j</a:t>
            </a:r>
            <a:r>
              <a:rPr sz="2100" spc="-39" dirty="0">
                <a:latin typeface="Kruti Dev 010"/>
                <a:cs typeface="Kruti Dev 010"/>
              </a:rPr>
              <a:t> </a:t>
            </a:r>
            <a:r>
              <a:rPr sz="2100" spc="-4" dirty="0">
                <a:latin typeface="Kruti Dev 010"/>
                <a:cs typeface="Kruti Dev 010"/>
              </a:rPr>
              <a:t>[</a:t>
            </a:r>
            <a:r>
              <a:rPr sz="2100" dirty="0">
                <a:latin typeface="Kruti Dev 010"/>
                <a:cs typeface="Kruti Dev 010"/>
              </a:rPr>
              <a:t>k</a:t>
            </a:r>
            <a:r>
              <a:rPr sz="2100" spc="-9" dirty="0">
                <a:latin typeface="Kruti Dev 010"/>
                <a:cs typeface="Kruti Dev 010"/>
              </a:rPr>
              <a:t>q</a:t>
            </a:r>
            <a:r>
              <a:rPr sz="2100" spc="4" dirty="0">
                <a:latin typeface="Kruti Dev 010"/>
                <a:cs typeface="Kruti Dev 010"/>
              </a:rPr>
              <a:t>j</a:t>
            </a:r>
            <a:r>
              <a:rPr sz="2100" dirty="0">
                <a:latin typeface="Kruti Dev 010"/>
                <a:cs typeface="Kruti Dev 010"/>
              </a:rPr>
              <a:t>kd </a:t>
            </a:r>
            <a:r>
              <a:rPr sz="2100" spc="-4" dirty="0">
                <a:latin typeface="Kruti Dev 010"/>
                <a:cs typeface="Kruti Dev 010"/>
              </a:rPr>
              <a:t>r</a:t>
            </a:r>
            <a:r>
              <a:rPr sz="2100" spc="9" dirty="0">
                <a:latin typeface="Kruti Dev 010"/>
                <a:cs typeface="Kruti Dev 010"/>
              </a:rPr>
              <a:t>F</a:t>
            </a:r>
            <a:r>
              <a:rPr sz="2100" dirty="0">
                <a:latin typeface="Kruti Dev 010"/>
                <a:cs typeface="Kruti Dev 010"/>
              </a:rPr>
              <a:t>kk</a:t>
            </a:r>
            <a:r>
              <a:rPr sz="2100" spc="-24" dirty="0">
                <a:latin typeface="Kruti Dev 010"/>
                <a:cs typeface="Kruti Dev 010"/>
              </a:rPr>
              <a:t> </a:t>
            </a:r>
            <a:r>
              <a:rPr sz="2100" spc="-4" dirty="0">
                <a:latin typeface="Kruti Dev 010"/>
                <a:cs typeface="Kruti Dev 010"/>
              </a:rPr>
              <a:t>nsu</a:t>
            </a:r>
            <a:r>
              <a:rPr sz="2100" dirty="0">
                <a:latin typeface="Kruti Dev 010"/>
                <a:cs typeface="Kruti Dev 010"/>
              </a:rPr>
              <a:t>s</a:t>
            </a:r>
            <a:endParaRPr sz="2100">
              <a:latin typeface="Kruti Dev 010"/>
              <a:cs typeface="Kruti Dev 010"/>
            </a:endParaRPr>
          </a:p>
          <a:p>
            <a:pPr marL="361188" fontAlgn="auto">
              <a:lnSpc>
                <a:spcPct val="87416"/>
              </a:lnSpc>
              <a:spcBef>
                <a:spcPts val="189"/>
              </a:spcBef>
              <a:spcAft>
                <a:spcPts val="0"/>
              </a:spcAft>
              <a:defRPr/>
            </a:pPr>
            <a:r>
              <a:rPr sz="2100" dirty="0">
                <a:latin typeface="Kruti Dev 010"/>
                <a:cs typeface="Kruti Dev 010"/>
              </a:rPr>
              <a:t>dh</a:t>
            </a:r>
            <a:r>
              <a:rPr sz="2100" spc="-25" dirty="0">
                <a:latin typeface="Kruti Dev 010"/>
                <a:cs typeface="Kruti Dev 010"/>
              </a:rPr>
              <a:t> </a:t>
            </a:r>
            <a:r>
              <a:rPr sz="2100" dirty="0">
                <a:latin typeface="Kruti Dev 010"/>
                <a:cs typeface="Kruti Dev 010"/>
              </a:rPr>
              <a:t>fof/k</a:t>
            </a:r>
            <a:r>
              <a:rPr sz="2100" spc="-24" dirty="0">
                <a:latin typeface="Kruti Dev 010"/>
                <a:cs typeface="Kruti Dev 010"/>
              </a:rPr>
              <a:t> </a:t>
            </a:r>
            <a:r>
              <a:rPr sz="2100" spc="4" dirty="0">
                <a:latin typeface="Kruti Dev 010"/>
                <a:cs typeface="Kruti Dev 010"/>
              </a:rPr>
              <a:t>l</a:t>
            </a:r>
            <a:r>
              <a:rPr sz="2100" spc="9" dirty="0">
                <a:latin typeface="Kruti Dev 010"/>
                <a:cs typeface="Kruti Dev 010"/>
              </a:rPr>
              <a:t>e&gt;</a:t>
            </a:r>
            <a:r>
              <a:rPr sz="2100" dirty="0">
                <a:latin typeface="Kruti Dev 010"/>
                <a:cs typeface="Kruti Dev 010"/>
              </a:rPr>
              <a:t>k,A</a:t>
            </a:r>
            <a:endParaRPr sz="2100">
              <a:latin typeface="Kruti Dev 010"/>
              <a:cs typeface="Kruti Dev 010"/>
            </a:endParaRPr>
          </a:p>
          <a:p>
            <a:pPr marL="59436" fontAlgn="auto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100" dirty="0">
                <a:latin typeface="Symbol"/>
                <a:cs typeface="Symbol"/>
              </a:rPr>
              <a:t>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355" dirty="0">
                <a:latin typeface="Times New Roman"/>
                <a:cs typeface="Times New Roman"/>
              </a:rPr>
              <a:t> </a:t>
            </a:r>
            <a:r>
              <a:rPr sz="2100" spc="9" dirty="0">
                <a:latin typeface="Kruti Dev 010"/>
                <a:cs typeface="Kruti Dev 010"/>
              </a:rPr>
              <a:t>e</a:t>
            </a:r>
            <a:r>
              <a:rPr sz="2100" spc="4" dirty="0">
                <a:latin typeface="Kruti Dev 010"/>
                <a:cs typeface="Kruti Dev 010"/>
              </a:rPr>
              <a:t>k</a:t>
            </a:r>
            <a:r>
              <a:rPr sz="2100" dirty="0">
                <a:latin typeface="Kruti Dev 010"/>
                <a:cs typeface="Kruti Dev 010"/>
              </a:rPr>
              <a:t>¡</a:t>
            </a:r>
            <a:r>
              <a:rPr sz="2100" spc="-29" dirty="0">
                <a:latin typeface="Kruti Dev 010"/>
                <a:cs typeface="Kruti Dev 010"/>
              </a:rPr>
              <a:t> </a:t>
            </a:r>
            <a:r>
              <a:rPr sz="2100" dirty="0">
                <a:latin typeface="Kruti Dev 010"/>
                <a:cs typeface="Kruti Dev 010"/>
              </a:rPr>
              <a:t>dks</a:t>
            </a:r>
            <a:r>
              <a:rPr sz="2100" spc="-9" dirty="0">
                <a:latin typeface="Kruti Dev 010"/>
                <a:cs typeface="Kruti Dev 010"/>
              </a:rPr>
              <a:t> </a:t>
            </a:r>
            <a:r>
              <a:rPr sz="2100" spc="9" dirty="0">
                <a:latin typeface="Kruti Dev 010"/>
                <a:cs typeface="Kruti Dev 010"/>
              </a:rPr>
              <a:t>L</a:t>
            </a:r>
            <a:r>
              <a:rPr sz="2100" spc="-4" dirty="0">
                <a:latin typeface="Kruti Dev 010"/>
                <a:cs typeface="Kruti Dev 010"/>
              </a:rPr>
              <a:t>ru</a:t>
            </a:r>
            <a:r>
              <a:rPr sz="2100" dirty="0">
                <a:latin typeface="Kruti Dev 010"/>
                <a:cs typeface="Kruti Dev 010"/>
              </a:rPr>
              <a:t>iku</a:t>
            </a:r>
            <a:r>
              <a:rPr sz="2100" spc="-34" dirty="0">
                <a:latin typeface="Kruti Dev 010"/>
                <a:cs typeface="Kruti Dev 010"/>
              </a:rPr>
              <a:t> </a:t>
            </a:r>
            <a:r>
              <a:rPr sz="2100" dirty="0">
                <a:latin typeface="Kruti Dev 010"/>
                <a:cs typeface="Kruti Dev 010"/>
              </a:rPr>
              <a:t>tk</a:t>
            </a:r>
            <a:r>
              <a:rPr sz="2100" spc="4" dirty="0">
                <a:latin typeface="Kruti Dev 010"/>
                <a:cs typeface="Kruti Dev 010"/>
              </a:rPr>
              <a:t>j</a:t>
            </a:r>
            <a:r>
              <a:rPr sz="2100" dirty="0">
                <a:latin typeface="Kruti Dev 010"/>
                <a:cs typeface="Kruti Dev 010"/>
              </a:rPr>
              <a:t>h</a:t>
            </a:r>
            <a:r>
              <a:rPr sz="2100" spc="-24" dirty="0">
                <a:latin typeface="Kruti Dev 010"/>
                <a:cs typeface="Kruti Dev 010"/>
              </a:rPr>
              <a:t> </a:t>
            </a:r>
            <a:r>
              <a:rPr sz="2100" spc="4" dirty="0">
                <a:latin typeface="Kruti Dev 010"/>
                <a:cs typeface="Kruti Dev 010"/>
              </a:rPr>
              <a:t>j</a:t>
            </a:r>
            <a:r>
              <a:rPr sz="2100" spc="-4" dirty="0">
                <a:latin typeface="Kruti Dev 010"/>
                <a:cs typeface="Kruti Dev 010"/>
              </a:rPr>
              <a:t>[</a:t>
            </a:r>
            <a:r>
              <a:rPr sz="2100" dirty="0">
                <a:latin typeface="Kruti Dev 010"/>
                <a:cs typeface="Kruti Dev 010"/>
              </a:rPr>
              <a:t>k</a:t>
            </a:r>
            <a:r>
              <a:rPr sz="2100" spc="-4" dirty="0">
                <a:latin typeface="Kruti Dev 010"/>
                <a:cs typeface="Kruti Dev 010"/>
              </a:rPr>
              <a:t>u</a:t>
            </a:r>
            <a:r>
              <a:rPr sz="2100" dirty="0">
                <a:latin typeface="Kruti Dev 010"/>
                <a:cs typeface="Kruti Dev 010"/>
              </a:rPr>
              <a:t>s</a:t>
            </a:r>
            <a:r>
              <a:rPr sz="2100" spc="-9" dirty="0">
                <a:latin typeface="Kruti Dev 010"/>
                <a:cs typeface="Kruti Dev 010"/>
              </a:rPr>
              <a:t> </a:t>
            </a:r>
            <a:r>
              <a:rPr sz="2100" dirty="0">
                <a:latin typeface="Kruti Dev 010"/>
                <a:cs typeface="Kruti Dev 010"/>
              </a:rPr>
              <a:t>dh</a:t>
            </a:r>
            <a:r>
              <a:rPr sz="2100" spc="-24" dirty="0">
                <a:latin typeface="Kruti Dev 010"/>
                <a:cs typeface="Kruti Dev 010"/>
              </a:rPr>
              <a:t> </a:t>
            </a:r>
            <a:r>
              <a:rPr sz="2100" spc="4" dirty="0">
                <a:latin typeface="Kruti Dev 010"/>
                <a:cs typeface="Kruti Dev 010"/>
              </a:rPr>
              <a:t>l</a:t>
            </a:r>
            <a:r>
              <a:rPr sz="2100" dirty="0">
                <a:latin typeface="Kruti Dev 010"/>
                <a:cs typeface="Kruti Dev 010"/>
              </a:rPr>
              <a:t>ykg </a:t>
            </a:r>
            <a:r>
              <a:rPr sz="2100" spc="-4" dirty="0">
                <a:latin typeface="Kruti Dev 010"/>
                <a:cs typeface="Kruti Dev 010"/>
              </a:rPr>
              <a:t>ns</a:t>
            </a:r>
            <a:r>
              <a:rPr sz="2100" dirty="0">
                <a:latin typeface="Kruti Dev 010"/>
                <a:cs typeface="Kruti Dev 010"/>
              </a:rPr>
              <a:t>a</a:t>
            </a:r>
            <a:endParaRPr sz="2100">
              <a:latin typeface="Kruti Dev 010"/>
              <a:cs typeface="Kruti Dev 010"/>
            </a:endParaRPr>
          </a:p>
          <a:p>
            <a:pPr marL="59436" fontAlgn="auto">
              <a:lnSpc>
                <a:spcPts val="24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100" dirty="0">
                <a:latin typeface="Symbol"/>
                <a:cs typeface="Symbol"/>
              </a:rPr>
              <a:t>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3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Kruti Dev 010"/>
                <a:cs typeface="Kruti Dev 010"/>
              </a:rPr>
              <a:t>gkyr</a:t>
            </a:r>
            <a:r>
              <a:rPr sz="2100" spc="-34" dirty="0">
                <a:latin typeface="Kruti Dev 010"/>
                <a:cs typeface="Kruti Dev 010"/>
              </a:rPr>
              <a:t> </a:t>
            </a:r>
            <a:r>
              <a:rPr sz="2100" dirty="0">
                <a:latin typeface="Kruti Dev 010"/>
                <a:cs typeface="Kruti Dev 010"/>
              </a:rPr>
              <a:t>fcx</a:t>
            </a:r>
            <a:r>
              <a:rPr sz="2100" spc="-9" dirty="0">
                <a:latin typeface="Kruti Dev 010"/>
                <a:cs typeface="Kruti Dev 010"/>
              </a:rPr>
              <a:t>M</a:t>
            </a:r>
            <a:r>
              <a:rPr sz="2100" spc="-4" dirty="0">
                <a:latin typeface="Kruti Dev 010"/>
                <a:cs typeface="Kruti Dev 010"/>
              </a:rPr>
              <a:t>+u</a:t>
            </a:r>
            <a:r>
              <a:rPr sz="2100" dirty="0">
                <a:latin typeface="Kruti Dev 010"/>
                <a:cs typeface="Kruti Dev 010"/>
              </a:rPr>
              <a:t>s</a:t>
            </a:r>
            <a:r>
              <a:rPr sz="2100" spc="-14" dirty="0">
                <a:latin typeface="Kruti Dev 010"/>
                <a:cs typeface="Kruti Dev 010"/>
              </a:rPr>
              <a:t> </a:t>
            </a:r>
            <a:r>
              <a:rPr sz="2100" dirty="0">
                <a:latin typeface="Kruti Dev 010"/>
                <a:cs typeface="Kruti Dev 010"/>
              </a:rPr>
              <a:t>i</a:t>
            </a:r>
            <a:r>
              <a:rPr sz="2100" spc="4" dirty="0">
                <a:latin typeface="Kruti Dev 010"/>
                <a:cs typeface="Kruti Dev 010"/>
              </a:rPr>
              <a:t>j@</a:t>
            </a:r>
            <a:r>
              <a:rPr sz="2100" dirty="0">
                <a:latin typeface="Kruti Dev 010"/>
                <a:cs typeface="Kruti Dev 010"/>
              </a:rPr>
              <a:t>gkyr</a:t>
            </a:r>
            <a:r>
              <a:rPr sz="2100" spc="-59" dirty="0">
                <a:latin typeface="Kruti Dev 010"/>
                <a:cs typeface="Kruti Dev 010"/>
              </a:rPr>
              <a:t> </a:t>
            </a:r>
            <a:r>
              <a:rPr sz="2100" spc="9" dirty="0">
                <a:latin typeface="Kruti Dev 010"/>
                <a:cs typeface="Kruti Dev 010"/>
              </a:rPr>
              <a:t>e</a:t>
            </a:r>
            <a:r>
              <a:rPr sz="2100" spc="-4" dirty="0">
                <a:latin typeface="Kruti Dev 010"/>
                <a:cs typeface="Kruti Dev 010"/>
              </a:rPr>
              <a:t>s</a:t>
            </a:r>
            <a:r>
              <a:rPr sz="2100" dirty="0">
                <a:latin typeface="Kruti Dev 010"/>
                <a:cs typeface="Kruti Dev 010"/>
              </a:rPr>
              <a:t>a </a:t>
            </a:r>
            <a:r>
              <a:rPr sz="2100" spc="4" dirty="0">
                <a:latin typeface="Kruti Dev 010"/>
                <a:cs typeface="Kruti Dev 010"/>
              </a:rPr>
              <a:t>l</a:t>
            </a:r>
            <a:r>
              <a:rPr sz="2100" spc="-9" dirty="0">
                <a:latin typeface="Kruti Dev 010"/>
                <a:cs typeface="Kruti Dev 010"/>
              </a:rPr>
              <a:t>q</a:t>
            </a:r>
            <a:r>
              <a:rPr sz="2100" dirty="0">
                <a:latin typeface="Kruti Dev 010"/>
                <a:cs typeface="Kruti Dev 010"/>
              </a:rPr>
              <a:t>/kkj</a:t>
            </a:r>
            <a:r>
              <a:rPr sz="2100" spc="-19" dirty="0">
                <a:latin typeface="Kruti Dev 010"/>
                <a:cs typeface="Kruti Dev 010"/>
              </a:rPr>
              <a:t> </a:t>
            </a:r>
            <a:r>
              <a:rPr sz="2100" dirty="0">
                <a:latin typeface="Kruti Dev 010"/>
                <a:cs typeface="Kruti Dev 010"/>
              </a:rPr>
              <a:t>u</a:t>
            </a:r>
            <a:r>
              <a:rPr sz="2100" spc="14" dirty="0">
                <a:latin typeface="Kruti Dev 010"/>
                <a:cs typeface="Kruti Dev 010"/>
              </a:rPr>
              <a:t> </a:t>
            </a:r>
            <a:r>
              <a:rPr sz="2100" dirty="0">
                <a:latin typeface="Kruti Dev 010"/>
                <a:cs typeface="Kruti Dev 010"/>
              </a:rPr>
              <a:t>gk</a:t>
            </a:r>
            <a:r>
              <a:rPr sz="2100" spc="-4" dirty="0">
                <a:latin typeface="Kruti Dev 010"/>
                <a:cs typeface="Kruti Dev 010"/>
              </a:rPr>
              <a:t>su</a:t>
            </a:r>
            <a:r>
              <a:rPr sz="2100" dirty="0">
                <a:latin typeface="Kruti Dev 010"/>
                <a:cs typeface="Kruti Dev 010"/>
              </a:rPr>
              <a:t>s</a:t>
            </a:r>
            <a:r>
              <a:rPr sz="2100" spc="-9" dirty="0">
                <a:latin typeface="Kruti Dev 010"/>
                <a:cs typeface="Kruti Dev 010"/>
              </a:rPr>
              <a:t> </a:t>
            </a:r>
            <a:r>
              <a:rPr sz="2100" dirty="0">
                <a:latin typeface="Kruti Dev 010"/>
                <a:cs typeface="Kruti Dev 010"/>
              </a:rPr>
              <a:t>ij </a:t>
            </a:r>
            <a:r>
              <a:rPr sz="2100" spc="9" dirty="0">
                <a:latin typeface="Kruti Dev 010"/>
                <a:cs typeface="Kruti Dev 010"/>
              </a:rPr>
              <a:t>e</a:t>
            </a:r>
            <a:r>
              <a:rPr sz="2100" spc="4" dirty="0">
                <a:latin typeface="Kruti Dev 010"/>
                <a:cs typeface="Kruti Dev 010"/>
              </a:rPr>
              <a:t>k</a:t>
            </a:r>
            <a:r>
              <a:rPr sz="2100" dirty="0">
                <a:latin typeface="Kruti Dev 010"/>
                <a:cs typeface="Kruti Dev 010"/>
              </a:rPr>
              <a:t>¡</a:t>
            </a:r>
            <a:r>
              <a:rPr sz="2100" spc="-29" dirty="0">
                <a:latin typeface="Kruti Dev 010"/>
                <a:cs typeface="Kruti Dev 010"/>
              </a:rPr>
              <a:t> </a:t>
            </a:r>
            <a:r>
              <a:rPr sz="2100" dirty="0">
                <a:latin typeface="Kruti Dev 010"/>
                <a:cs typeface="Kruti Dev 010"/>
              </a:rPr>
              <a:t>dks</a:t>
            </a:r>
            <a:endParaRPr sz="2100">
              <a:latin typeface="Kruti Dev 010"/>
              <a:cs typeface="Kruti Dev 010"/>
            </a:endParaRPr>
          </a:p>
          <a:p>
            <a:pPr marL="361188" fontAlgn="auto">
              <a:lnSpc>
                <a:spcPct val="87416"/>
              </a:lnSpc>
              <a:spcBef>
                <a:spcPts val="215"/>
              </a:spcBef>
              <a:spcAft>
                <a:spcPts val="0"/>
              </a:spcAft>
              <a:defRPr/>
            </a:pPr>
            <a:r>
              <a:rPr sz="2100" dirty="0">
                <a:latin typeface="Kruti Dev 010"/>
                <a:cs typeface="Kruti Dev 010"/>
              </a:rPr>
              <a:t>i</a:t>
            </a:r>
            <a:r>
              <a:rPr sz="2100" spc="-9" dirty="0">
                <a:latin typeface="Kruti Dev 010"/>
                <a:cs typeface="Kruti Dev 010"/>
              </a:rPr>
              <a:t>qu</a:t>
            </a:r>
            <a:r>
              <a:rPr sz="2100" dirty="0">
                <a:latin typeface="Kruti Dev 010"/>
                <a:cs typeface="Kruti Dev 010"/>
              </a:rPr>
              <a:t>%</a:t>
            </a:r>
            <a:r>
              <a:rPr sz="2100" spc="-25" dirty="0">
                <a:latin typeface="Kruti Dev 010"/>
                <a:cs typeface="Kruti Dev 010"/>
              </a:rPr>
              <a:t> </a:t>
            </a:r>
            <a:r>
              <a:rPr sz="2100" dirty="0">
                <a:latin typeface="Kruti Dev 010"/>
                <a:cs typeface="Kruti Dev 010"/>
              </a:rPr>
              <a:t>yk</a:t>
            </a:r>
            <a:r>
              <a:rPr sz="2100" spc="9" dirty="0">
                <a:latin typeface="Kruti Dev 010"/>
                <a:cs typeface="Kruti Dev 010"/>
              </a:rPr>
              <a:t>S</a:t>
            </a:r>
            <a:r>
              <a:rPr sz="2100" spc="-4" dirty="0">
                <a:latin typeface="Kruti Dev 010"/>
                <a:cs typeface="Kruti Dev 010"/>
              </a:rPr>
              <a:t>Vu</a:t>
            </a:r>
            <a:r>
              <a:rPr sz="2100" dirty="0">
                <a:latin typeface="Kruti Dev 010"/>
                <a:cs typeface="Kruti Dev 010"/>
              </a:rPr>
              <a:t>s</a:t>
            </a:r>
            <a:r>
              <a:rPr sz="2100" spc="-9" dirty="0">
                <a:latin typeface="Kruti Dev 010"/>
                <a:cs typeface="Kruti Dev 010"/>
              </a:rPr>
              <a:t> </a:t>
            </a:r>
            <a:r>
              <a:rPr sz="2100" dirty="0">
                <a:latin typeface="Kruti Dev 010"/>
                <a:cs typeface="Kruti Dev 010"/>
              </a:rPr>
              <a:t>dh </a:t>
            </a:r>
            <a:r>
              <a:rPr sz="2100" spc="4" dirty="0">
                <a:latin typeface="Kruti Dev 010"/>
                <a:cs typeface="Kruti Dev 010"/>
              </a:rPr>
              <a:t>l</a:t>
            </a:r>
            <a:r>
              <a:rPr sz="2100" dirty="0">
                <a:latin typeface="Kruti Dev 010"/>
                <a:cs typeface="Kruti Dev 010"/>
              </a:rPr>
              <a:t>ykg</a:t>
            </a:r>
            <a:r>
              <a:rPr sz="2100" spc="-24" dirty="0">
                <a:latin typeface="Kruti Dev 010"/>
                <a:cs typeface="Kruti Dev 010"/>
              </a:rPr>
              <a:t> </a:t>
            </a:r>
            <a:r>
              <a:rPr sz="2100" spc="-4" dirty="0">
                <a:latin typeface="Kruti Dev 010"/>
                <a:cs typeface="Kruti Dev 010"/>
              </a:rPr>
              <a:t>ns</a:t>
            </a:r>
            <a:r>
              <a:rPr sz="2100" dirty="0">
                <a:latin typeface="Kruti Dev 010"/>
                <a:cs typeface="Kruti Dev 010"/>
              </a:rPr>
              <a:t>a</a:t>
            </a:r>
            <a:endParaRPr sz="2100">
              <a:latin typeface="Kruti Dev 010"/>
              <a:cs typeface="Kruti Dev 010"/>
            </a:endParaRPr>
          </a:p>
          <a:p>
            <a:pPr marL="59436" fontAlgn="auto">
              <a:lnSpc>
                <a:spcPts val="2520"/>
              </a:lnSpc>
              <a:spcBef>
                <a:spcPts val="126"/>
              </a:spcBef>
              <a:spcAft>
                <a:spcPts val="0"/>
              </a:spcAft>
              <a:defRPr/>
            </a:pPr>
            <a:r>
              <a:rPr sz="2100" dirty="0">
                <a:latin typeface="Symbol"/>
                <a:cs typeface="Symbol"/>
              </a:rPr>
              <a:t>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355" dirty="0">
                <a:latin typeface="Times New Roman"/>
                <a:cs typeface="Times New Roman"/>
              </a:rPr>
              <a:t> </a:t>
            </a:r>
            <a:r>
              <a:rPr sz="2100" spc="9" dirty="0">
                <a:latin typeface="Kruti Dev 010"/>
                <a:cs typeface="Kruti Dev 010"/>
              </a:rPr>
              <a:t>e</a:t>
            </a:r>
            <a:r>
              <a:rPr sz="2100" spc="4" dirty="0">
                <a:latin typeface="Kruti Dev 010"/>
                <a:cs typeface="Kruti Dev 010"/>
              </a:rPr>
              <a:t>k</a:t>
            </a:r>
            <a:r>
              <a:rPr sz="2100" dirty="0">
                <a:latin typeface="Kruti Dev 010"/>
                <a:cs typeface="Kruti Dev 010"/>
              </a:rPr>
              <a:t>¡</a:t>
            </a:r>
            <a:r>
              <a:rPr sz="2100" spc="-29" dirty="0">
                <a:latin typeface="Kruti Dev 010"/>
                <a:cs typeface="Kruti Dev 010"/>
              </a:rPr>
              <a:t> </a:t>
            </a:r>
            <a:r>
              <a:rPr sz="2100" dirty="0">
                <a:latin typeface="Kruti Dev 010"/>
                <a:cs typeface="Kruti Dev 010"/>
              </a:rPr>
              <a:t>dks</a:t>
            </a:r>
            <a:r>
              <a:rPr sz="2100" spc="-9" dirty="0">
                <a:latin typeface="Kruti Dev 010"/>
                <a:cs typeface="Kruti Dev 010"/>
              </a:rPr>
              <a:t> </a:t>
            </a:r>
            <a:r>
              <a:rPr sz="2100" dirty="0">
                <a:latin typeface="Kruti Dev 010"/>
                <a:cs typeface="Kruti Dev 010"/>
              </a:rPr>
              <a:t>2</a:t>
            </a:r>
            <a:r>
              <a:rPr sz="2100" spc="-9" dirty="0">
                <a:latin typeface="Kruti Dev 010"/>
                <a:cs typeface="Kruti Dev 010"/>
              </a:rPr>
              <a:t> </a:t>
            </a:r>
            <a:r>
              <a:rPr sz="2100" dirty="0">
                <a:latin typeface="Kruti Dev 010"/>
                <a:cs typeface="Kruti Dev 010"/>
              </a:rPr>
              <a:t>f</a:t>
            </a:r>
            <a:r>
              <a:rPr sz="2100" spc="-4" dirty="0">
                <a:latin typeface="Kruti Dev 010"/>
                <a:cs typeface="Kruti Dev 010"/>
              </a:rPr>
              <a:t>n</a:t>
            </a:r>
            <a:r>
              <a:rPr sz="2100" dirty="0">
                <a:latin typeface="Kruti Dev 010"/>
                <a:cs typeface="Kruti Dev 010"/>
              </a:rPr>
              <a:t>u</a:t>
            </a:r>
            <a:r>
              <a:rPr sz="2100" spc="-9" dirty="0">
                <a:latin typeface="Kruti Dev 010"/>
                <a:cs typeface="Kruti Dev 010"/>
              </a:rPr>
              <a:t> </a:t>
            </a:r>
            <a:r>
              <a:rPr sz="2100" dirty="0">
                <a:latin typeface="Kruti Dev 010"/>
                <a:cs typeface="Kruti Dev 010"/>
              </a:rPr>
              <a:t>ckn</a:t>
            </a:r>
            <a:r>
              <a:rPr sz="2100" spc="-9" dirty="0">
                <a:latin typeface="Kruti Dev 010"/>
                <a:cs typeface="Kruti Dev 010"/>
              </a:rPr>
              <a:t> </a:t>
            </a:r>
            <a:r>
              <a:rPr sz="2100" dirty="0">
                <a:latin typeface="Kruti Dev 010"/>
                <a:cs typeface="Kruti Dev 010"/>
              </a:rPr>
              <a:t>i</a:t>
            </a:r>
            <a:r>
              <a:rPr sz="2100" spc="-9" dirty="0">
                <a:latin typeface="Kruti Dev 010"/>
                <a:cs typeface="Kruti Dev 010"/>
              </a:rPr>
              <a:t>qu</a:t>
            </a:r>
            <a:r>
              <a:rPr sz="2100" dirty="0">
                <a:latin typeface="Kruti Dev 010"/>
                <a:cs typeface="Kruti Dev 010"/>
              </a:rPr>
              <a:t>% </a:t>
            </a:r>
            <a:r>
              <a:rPr sz="2100" spc="-4" dirty="0">
                <a:latin typeface="Kruti Dev 010"/>
                <a:cs typeface="Kruti Dev 010"/>
              </a:rPr>
              <a:t>H</a:t>
            </a:r>
            <a:r>
              <a:rPr sz="2100" dirty="0">
                <a:latin typeface="Kruti Dev 010"/>
                <a:cs typeface="Kruti Dev 010"/>
              </a:rPr>
              <a:t>k</a:t>
            </a:r>
            <a:r>
              <a:rPr sz="2100" spc="-4" dirty="0">
                <a:latin typeface="Kruti Dev 010"/>
                <a:cs typeface="Kruti Dev 010"/>
              </a:rPr>
              <a:t>sa</a:t>
            </a:r>
            <a:r>
              <a:rPr sz="2100" dirty="0">
                <a:latin typeface="Kruti Dev 010"/>
                <a:cs typeface="Kruti Dev 010"/>
              </a:rPr>
              <a:t>V</a:t>
            </a:r>
            <a:r>
              <a:rPr sz="2100" spc="14" dirty="0">
                <a:latin typeface="Kruti Dev 010"/>
                <a:cs typeface="Kruti Dev 010"/>
              </a:rPr>
              <a:t> </a:t>
            </a:r>
            <a:r>
              <a:rPr sz="2100" dirty="0">
                <a:latin typeface="Kruti Dev 010"/>
                <a:cs typeface="Kruti Dev 010"/>
              </a:rPr>
              <a:t>ds</a:t>
            </a:r>
            <a:r>
              <a:rPr sz="2100" spc="-9" dirty="0">
                <a:latin typeface="Kruti Dev 010"/>
                <a:cs typeface="Kruti Dev 010"/>
              </a:rPr>
              <a:t> </a:t>
            </a:r>
            <a:r>
              <a:rPr sz="2100" dirty="0">
                <a:latin typeface="Kruti Dev 010"/>
                <a:cs typeface="Kruti Dev 010"/>
              </a:rPr>
              <a:t>fy, c</a:t>
            </a:r>
            <a:r>
              <a:rPr sz="2100" spc="-9" dirty="0">
                <a:latin typeface="Kruti Dev 010"/>
                <a:cs typeface="Kruti Dev 010"/>
              </a:rPr>
              <a:t>q</a:t>
            </a:r>
            <a:r>
              <a:rPr sz="2100" dirty="0">
                <a:latin typeface="Kruti Dev 010"/>
                <a:cs typeface="Kruti Dev 010"/>
              </a:rPr>
              <a:t>yk,</a:t>
            </a:r>
            <a:endParaRPr sz="2100">
              <a:latin typeface="Kruti Dev 010"/>
              <a:cs typeface="Kruti Dev 01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3850" y="4584700"/>
            <a:ext cx="2736850" cy="738188"/>
          </a:xfrm>
          <a:prstGeom prst="rect">
            <a:avLst/>
          </a:prstGeom>
        </p:spPr>
        <p:txBody>
          <a:bodyPr lIns="0" tIns="0" rIns="0" bIns="0"/>
          <a:lstStyle/>
          <a:p>
            <a:pPr marL="59435" fontAlgn="auto">
              <a:lnSpc>
                <a:spcPct val="102091"/>
              </a:lnSpc>
              <a:spcBef>
                <a:spcPts val="70"/>
              </a:spcBef>
              <a:spcAft>
                <a:spcPts val="0"/>
              </a:spcAft>
              <a:defRPr/>
            </a:pPr>
            <a:r>
              <a:rPr sz="2100" dirty="0">
                <a:latin typeface="Symbol"/>
                <a:cs typeface="Symbol"/>
              </a:rPr>
              <a:t>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355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Kruti Dev 010"/>
                <a:cs typeface="Kruti Dev 010"/>
              </a:rPr>
              <a:t>n</a:t>
            </a:r>
            <a:r>
              <a:rPr sz="2100" spc="9" dirty="0">
                <a:latin typeface="Kruti Dev 010"/>
                <a:cs typeface="Kruti Dev 010"/>
              </a:rPr>
              <a:t>L</a:t>
            </a:r>
            <a:r>
              <a:rPr sz="2100" dirty="0">
                <a:latin typeface="Kruti Dev 010"/>
                <a:cs typeface="Kruti Dev 010"/>
              </a:rPr>
              <a:t>r</a:t>
            </a:r>
            <a:r>
              <a:rPr sz="2100" spc="-34" dirty="0">
                <a:latin typeface="Kruti Dev 010"/>
                <a:cs typeface="Kruti Dev 010"/>
              </a:rPr>
              <a:t> </a:t>
            </a:r>
            <a:r>
              <a:rPr sz="2100" dirty="0">
                <a:latin typeface="Kruti Dev 010"/>
                <a:cs typeface="Kruti Dev 010"/>
              </a:rPr>
              <a:t>¼</a:t>
            </a:r>
            <a:r>
              <a:rPr sz="2100" spc="-4" dirty="0">
                <a:latin typeface="Kruti Dev 010"/>
                <a:cs typeface="Kruti Dev 010"/>
              </a:rPr>
              <a:t>1</a:t>
            </a:r>
            <a:r>
              <a:rPr sz="2100" dirty="0">
                <a:latin typeface="Kruti Dev 010"/>
                <a:cs typeface="Kruti Dev 010"/>
              </a:rPr>
              <a:t>4 f</a:t>
            </a:r>
            <a:r>
              <a:rPr sz="2100" spc="-4" dirty="0">
                <a:latin typeface="Kruti Dev 010"/>
                <a:cs typeface="Kruti Dev 010"/>
              </a:rPr>
              <a:t>n</a:t>
            </a:r>
            <a:r>
              <a:rPr sz="2100" dirty="0">
                <a:latin typeface="Kruti Dev 010"/>
                <a:cs typeface="Kruti Dev 010"/>
              </a:rPr>
              <a:t>u</a:t>
            </a:r>
            <a:r>
              <a:rPr sz="2100" spc="-9" dirty="0">
                <a:latin typeface="Kruti Dev 010"/>
                <a:cs typeface="Kruti Dev 010"/>
              </a:rPr>
              <a:t> </a:t>
            </a:r>
            <a:r>
              <a:rPr sz="2100" spc="4" dirty="0">
                <a:latin typeface="Kruti Dev 010"/>
                <a:cs typeface="Kruti Dev 010"/>
              </a:rPr>
              <a:t>l</a:t>
            </a:r>
            <a:r>
              <a:rPr sz="2100" dirty="0">
                <a:latin typeface="Kruti Dev 010"/>
                <a:cs typeface="Kruti Dev 010"/>
              </a:rPr>
              <a:t>s</a:t>
            </a:r>
            <a:r>
              <a:rPr sz="2100" spc="14" dirty="0">
                <a:latin typeface="Kruti Dev 010"/>
                <a:cs typeface="Kruti Dev 010"/>
              </a:rPr>
              <a:t> </a:t>
            </a:r>
            <a:r>
              <a:rPr sz="2100" spc="4" dirty="0">
                <a:latin typeface="Kruti Dev 010"/>
                <a:cs typeface="Kruti Dev 010"/>
              </a:rPr>
              <a:t>v</a:t>
            </a:r>
            <a:r>
              <a:rPr sz="2100" dirty="0">
                <a:latin typeface="Kruti Dev 010"/>
                <a:cs typeface="Kruti Dev 010"/>
              </a:rPr>
              <a:t>f/kd</a:t>
            </a:r>
            <a:endParaRPr sz="2100">
              <a:latin typeface="Kruti Dev 010"/>
              <a:cs typeface="Kruti Dev 010"/>
            </a:endParaRPr>
          </a:p>
          <a:p>
            <a:pPr marL="361188" fontAlgn="auto">
              <a:lnSpc>
                <a:spcPct val="87416"/>
              </a:lnSpc>
              <a:spcBef>
                <a:spcPts val="701"/>
              </a:spcBef>
              <a:spcAft>
                <a:spcPts val="0"/>
              </a:spcAft>
              <a:defRPr/>
            </a:pPr>
            <a:r>
              <a:rPr sz="2100" dirty="0">
                <a:latin typeface="Kruti Dev 010"/>
                <a:cs typeface="Kruti Dev 010"/>
              </a:rPr>
              <a:t>f</a:t>
            </a:r>
            <a:r>
              <a:rPr sz="2100" spc="-4" dirty="0">
                <a:latin typeface="Kruti Dev 010"/>
                <a:cs typeface="Kruti Dev 010"/>
              </a:rPr>
              <a:t>nu</a:t>
            </a:r>
            <a:r>
              <a:rPr sz="2100" dirty="0">
                <a:latin typeface="Kruti Dev 010"/>
                <a:cs typeface="Kruti Dev 010"/>
              </a:rPr>
              <a:t>k</a:t>
            </a:r>
            <a:r>
              <a:rPr sz="2100" spc="-4" dirty="0">
                <a:latin typeface="Kruti Dev 010"/>
                <a:cs typeface="Kruti Dev 010"/>
              </a:rPr>
              <a:t>s</a:t>
            </a:r>
            <a:r>
              <a:rPr sz="2100" dirty="0">
                <a:latin typeface="Kruti Dev 010"/>
                <a:cs typeface="Kruti Dev 010"/>
              </a:rPr>
              <a:t>a </a:t>
            </a:r>
            <a:r>
              <a:rPr sz="2100" spc="4" dirty="0">
                <a:latin typeface="Kruti Dev 010"/>
                <a:cs typeface="Kruti Dev 010"/>
              </a:rPr>
              <a:t>l</a:t>
            </a:r>
            <a:r>
              <a:rPr sz="2100" spc="-4" dirty="0">
                <a:latin typeface="Kruti Dev 010"/>
                <a:cs typeface="Kruti Dev 010"/>
              </a:rPr>
              <a:t>s</a:t>
            </a:r>
            <a:r>
              <a:rPr sz="2100" dirty="0">
                <a:latin typeface="Kruti Dev 010"/>
                <a:cs typeface="Kruti Dev 010"/>
              </a:rPr>
              <a:t>½</a:t>
            </a:r>
            <a:endParaRPr sz="2100">
              <a:latin typeface="Kruti Dev 010"/>
              <a:cs typeface="Kruti Dev 01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60700" y="4584700"/>
            <a:ext cx="2000250" cy="738188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ts val="500"/>
              </a:lnSpc>
              <a:spcBef>
                <a:spcPts val="1"/>
              </a:spcBef>
              <a:spcAft>
                <a:spcPts val="0"/>
              </a:spcAft>
              <a:defRPr/>
            </a:pPr>
            <a:endParaRPr sz="500">
              <a:latin typeface="+mn-lt"/>
              <a:cs typeface="+mn-cs"/>
            </a:endParaRPr>
          </a:p>
          <a:p>
            <a:pPr marL="57912" fontAlgn="auto">
              <a:lnSpc>
                <a:spcPct val="8741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100" spc="-4" dirty="0">
                <a:latin typeface="Kruti Dev 010"/>
                <a:cs typeface="Kruti Dev 010"/>
              </a:rPr>
              <a:t>n</a:t>
            </a:r>
            <a:r>
              <a:rPr sz="2100" dirty="0">
                <a:latin typeface="Kruti Dev 010"/>
                <a:cs typeface="Kruti Dev 010"/>
              </a:rPr>
              <a:t>h</a:t>
            </a:r>
            <a:r>
              <a:rPr sz="2100" spc="9" dirty="0">
                <a:latin typeface="Kruti Dev 010"/>
                <a:cs typeface="Kruti Dev 010"/>
              </a:rPr>
              <a:t>?</a:t>
            </a:r>
            <a:r>
              <a:rPr sz="2100" dirty="0">
                <a:latin typeface="Kruti Dev 010"/>
                <a:cs typeface="Kruti Dev 010"/>
              </a:rPr>
              <a:t>k</a:t>
            </a:r>
            <a:r>
              <a:rPr sz="2100" spc="-9" dirty="0">
                <a:latin typeface="Kruti Dev 010"/>
                <a:cs typeface="Kruti Dev 010"/>
              </a:rPr>
              <a:t>Z</a:t>
            </a:r>
            <a:r>
              <a:rPr sz="2100" spc="9" dirty="0">
                <a:latin typeface="Kruti Dev 010"/>
                <a:cs typeface="Kruti Dev 010"/>
              </a:rPr>
              <a:t>LF</a:t>
            </a:r>
            <a:r>
              <a:rPr sz="2100" dirty="0">
                <a:latin typeface="Kruti Dev 010"/>
                <a:cs typeface="Kruti Dev 010"/>
              </a:rPr>
              <a:t>kk</a:t>
            </a:r>
            <a:r>
              <a:rPr sz="2100" spc="-4" dirty="0">
                <a:latin typeface="Kruti Dev 010"/>
                <a:cs typeface="Kruti Dev 010"/>
              </a:rPr>
              <a:t>;</a:t>
            </a:r>
            <a:r>
              <a:rPr sz="2100" dirty="0">
                <a:latin typeface="Kruti Dev 010"/>
                <a:cs typeface="Kruti Dev 010"/>
              </a:rPr>
              <a:t>h</a:t>
            </a:r>
            <a:r>
              <a:rPr sz="2100" spc="-74" dirty="0">
                <a:latin typeface="Kruti Dev 010"/>
                <a:cs typeface="Kruti Dev 010"/>
              </a:rPr>
              <a:t> </a:t>
            </a:r>
            <a:r>
              <a:rPr sz="2100" spc="-4" dirty="0">
                <a:latin typeface="Kruti Dev 010"/>
                <a:cs typeface="Kruti Dev 010"/>
              </a:rPr>
              <a:t>n</a:t>
            </a:r>
            <a:r>
              <a:rPr sz="2100" spc="9" dirty="0">
                <a:latin typeface="Kruti Dev 010"/>
                <a:cs typeface="Kruti Dev 010"/>
              </a:rPr>
              <a:t>L</a:t>
            </a:r>
            <a:r>
              <a:rPr sz="2100" dirty="0">
                <a:latin typeface="Kruti Dev 010"/>
                <a:cs typeface="Kruti Dev 010"/>
              </a:rPr>
              <a:t>r</a:t>
            </a:r>
            <a:endParaRPr sz="2100">
              <a:latin typeface="Kruti Dev 010"/>
              <a:cs typeface="Kruti Dev 01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60950" y="4584700"/>
            <a:ext cx="5208588" cy="738188"/>
          </a:xfrm>
          <a:prstGeom prst="rect">
            <a:avLst/>
          </a:prstGeom>
        </p:spPr>
        <p:txBody>
          <a:bodyPr lIns="0" tIns="0" rIns="0" bIns="0"/>
          <a:lstStyle/>
          <a:p>
            <a:pPr marL="59436" fontAlgn="auto">
              <a:lnSpc>
                <a:spcPct val="102091"/>
              </a:lnSpc>
              <a:spcBef>
                <a:spcPts val="70"/>
              </a:spcBef>
              <a:spcAft>
                <a:spcPts val="0"/>
              </a:spcAft>
              <a:defRPr/>
            </a:pPr>
            <a:r>
              <a:rPr sz="2100" dirty="0">
                <a:latin typeface="Symbol"/>
                <a:cs typeface="Symbol"/>
              </a:rPr>
              <a:t>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355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Kruti Dev 010"/>
                <a:cs typeface="Kruti Dev 010"/>
              </a:rPr>
              <a:t>r</a:t>
            </a:r>
            <a:r>
              <a:rPr sz="2100" spc="-9" dirty="0">
                <a:latin typeface="Kruti Dev 010"/>
                <a:cs typeface="Kruti Dev 010"/>
              </a:rPr>
              <a:t>q</a:t>
            </a:r>
            <a:r>
              <a:rPr sz="2100" spc="4" dirty="0">
                <a:latin typeface="Kruti Dev 010"/>
                <a:cs typeface="Kruti Dev 010"/>
              </a:rPr>
              <a:t>j</a:t>
            </a:r>
            <a:r>
              <a:rPr sz="2100" spc="-4" dirty="0">
                <a:latin typeface="Kruti Dev 010"/>
                <a:cs typeface="Kruti Dev 010"/>
              </a:rPr>
              <a:t>a</a:t>
            </a:r>
            <a:r>
              <a:rPr sz="2100" dirty="0">
                <a:latin typeface="Kruti Dev 010"/>
                <a:cs typeface="Kruti Dev 010"/>
              </a:rPr>
              <a:t>r</a:t>
            </a:r>
            <a:r>
              <a:rPr sz="2100" spc="-34" dirty="0">
                <a:latin typeface="Kruti Dev 010"/>
                <a:cs typeface="Kruti Dev 010"/>
              </a:rPr>
              <a:t> </a:t>
            </a:r>
            <a:r>
              <a:rPr sz="2100" spc="4" dirty="0">
                <a:latin typeface="Kruti Dev 010"/>
                <a:cs typeface="Kruti Dev 010"/>
              </a:rPr>
              <a:t>v</a:t>
            </a:r>
            <a:r>
              <a:rPr sz="2100" spc="9" dirty="0">
                <a:latin typeface="Kruti Dev 010"/>
                <a:cs typeface="Kruti Dev 010"/>
              </a:rPr>
              <a:t>L</a:t>
            </a:r>
            <a:r>
              <a:rPr sz="2100" dirty="0">
                <a:latin typeface="Kruti Dev 010"/>
                <a:cs typeface="Kruti Dev 010"/>
              </a:rPr>
              <a:t>i</a:t>
            </a:r>
            <a:r>
              <a:rPr sz="2100" spc="-4" dirty="0">
                <a:latin typeface="Kruti Dev 010"/>
                <a:cs typeface="Kruti Dev 010"/>
              </a:rPr>
              <a:t>r</a:t>
            </a:r>
            <a:r>
              <a:rPr sz="2100" dirty="0">
                <a:latin typeface="Kruti Dev 010"/>
                <a:cs typeface="Kruti Dev 010"/>
              </a:rPr>
              <a:t>ky</a:t>
            </a:r>
            <a:r>
              <a:rPr sz="2100" spc="-24" dirty="0">
                <a:latin typeface="Kruti Dev 010"/>
                <a:cs typeface="Kruti Dev 010"/>
              </a:rPr>
              <a:t> </a:t>
            </a:r>
            <a:r>
              <a:rPr sz="2100" spc="4" dirty="0">
                <a:latin typeface="Kruti Dev 010"/>
                <a:cs typeface="Kruti Dev 010"/>
              </a:rPr>
              <a:t>l</a:t>
            </a:r>
            <a:r>
              <a:rPr sz="2100" spc="-4" dirty="0">
                <a:latin typeface="Kruti Dev 010"/>
                <a:cs typeface="Kruti Dev 010"/>
              </a:rPr>
              <a:t>an</a:t>
            </a:r>
            <a:r>
              <a:rPr sz="2100" dirty="0">
                <a:latin typeface="Kruti Dev 010"/>
                <a:cs typeface="Kruti Dev 010"/>
              </a:rPr>
              <a:t>f</a:t>
            </a:r>
            <a:r>
              <a:rPr sz="2100" spc="-4" dirty="0">
                <a:latin typeface="Kruti Dev 010"/>
                <a:cs typeface="Kruti Dev 010"/>
              </a:rPr>
              <a:t>H</a:t>
            </a:r>
            <a:r>
              <a:rPr sz="2100" dirty="0">
                <a:latin typeface="Kruti Dev 010"/>
                <a:cs typeface="Kruti Dev 010"/>
              </a:rPr>
              <a:t>k</a:t>
            </a:r>
            <a:r>
              <a:rPr sz="2100" spc="-9" dirty="0">
                <a:latin typeface="Kruti Dev 010"/>
                <a:cs typeface="Kruti Dev 010"/>
              </a:rPr>
              <a:t>Z</a:t>
            </a:r>
            <a:r>
              <a:rPr sz="2100" dirty="0">
                <a:latin typeface="Kruti Dev 010"/>
                <a:cs typeface="Kruti Dev 010"/>
              </a:rPr>
              <a:t>r</a:t>
            </a:r>
            <a:r>
              <a:rPr sz="2100" spc="-9" dirty="0">
                <a:latin typeface="Kruti Dev 010"/>
                <a:cs typeface="Kruti Dev 010"/>
              </a:rPr>
              <a:t> </a:t>
            </a:r>
            <a:r>
              <a:rPr sz="2100" dirty="0">
                <a:latin typeface="Kruti Dev 010"/>
                <a:cs typeface="Kruti Dev 010"/>
              </a:rPr>
              <a:t>¼</a:t>
            </a:r>
            <a:r>
              <a:rPr sz="2100" spc="4" dirty="0">
                <a:latin typeface="Kruti Dev 010"/>
                <a:cs typeface="Kruti Dev 010"/>
              </a:rPr>
              <a:t>j</a:t>
            </a:r>
            <a:r>
              <a:rPr sz="2100" spc="-4" dirty="0">
                <a:latin typeface="Kruti Dev 010"/>
                <a:cs typeface="Kruti Dev 010"/>
              </a:rPr>
              <a:t>s</a:t>
            </a:r>
            <a:r>
              <a:rPr sz="2100" dirty="0">
                <a:latin typeface="Kruti Dev 010"/>
                <a:cs typeface="Kruti Dev 010"/>
              </a:rPr>
              <a:t>Q</a:t>
            </a:r>
            <a:r>
              <a:rPr sz="2100" spc="4" dirty="0">
                <a:latin typeface="Kruti Dev 010"/>
                <a:cs typeface="Kruti Dev 010"/>
              </a:rPr>
              <a:t>j</a:t>
            </a:r>
            <a:r>
              <a:rPr sz="2100" dirty="0">
                <a:latin typeface="Kruti Dev 010"/>
                <a:cs typeface="Kruti Dev 010"/>
              </a:rPr>
              <a:t>½</a:t>
            </a:r>
            <a:r>
              <a:rPr sz="2100" spc="-34" dirty="0">
                <a:latin typeface="Kruti Dev 010"/>
                <a:cs typeface="Kruti Dev 010"/>
              </a:rPr>
              <a:t> </a:t>
            </a:r>
            <a:r>
              <a:rPr sz="2100" dirty="0">
                <a:latin typeface="Kruti Dev 010"/>
                <a:cs typeface="Kruti Dev 010"/>
              </a:rPr>
              <a:t>d</a:t>
            </a:r>
            <a:r>
              <a:rPr sz="2100" spc="4" dirty="0">
                <a:latin typeface="Kruti Dev 010"/>
                <a:cs typeface="Kruti Dev 010"/>
              </a:rPr>
              <a:t>j</a:t>
            </a:r>
            <a:r>
              <a:rPr sz="2100" spc="-4" dirty="0">
                <a:latin typeface="Kruti Dev 010"/>
                <a:cs typeface="Kruti Dev 010"/>
              </a:rPr>
              <a:t>s</a:t>
            </a:r>
            <a:r>
              <a:rPr sz="2100" dirty="0">
                <a:latin typeface="Kruti Dev 010"/>
                <a:cs typeface="Kruti Dev 010"/>
              </a:rPr>
              <a:t>a</a:t>
            </a:r>
            <a:endParaRPr sz="2100">
              <a:latin typeface="Kruti Dev 010"/>
              <a:cs typeface="Kruti Dev 01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3850" y="5322888"/>
            <a:ext cx="2736850" cy="641350"/>
          </a:xfrm>
          <a:prstGeom prst="rect">
            <a:avLst/>
          </a:prstGeom>
        </p:spPr>
        <p:txBody>
          <a:bodyPr lIns="0" tIns="0" rIns="0" bIns="0"/>
          <a:lstStyle/>
          <a:p>
            <a:pPr marL="59435" fontAlgn="auto">
              <a:lnSpc>
                <a:spcPct val="102091"/>
              </a:lnSpc>
              <a:spcBef>
                <a:spcPts val="70"/>
              </a:spcBef>
              <a:spcAft>
                <a:spcPts val="0"/>
              </a:spcAft>
              <a:defRPr/>
            </a:pPr>
            <a:r>
              <a:rPr sz="2100" dirty="0">
                <a:latin typeface="Symbol"/>
                <a:cs typeface="Symbol"/>
              </a:rPr>
              <a:t>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355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Kruti Dev 010"/>
                <a:cs typeface="Kruti Dev 010"/>
              </a:rPr>
              <a:t>n</a:t>
            </a:r>
            <a:r>
              <a:rPr sz="2100" spc="9" dirty="0">
                <a:latin typeface="Kruti Dev 010"/>
                <a:cs typeface="Kruti Dev 010"/>
              </a:rPr>
              <a:t>L</a:t>
            </a:r>
            <a:r>
              <a:rPr sz="2100" dirty="0">
                <a:latin typeface="Kruti Dev 010"/>
                <a:cs typeface="Kruti Dev 010"/>
              </a:rPr>
              <a:t>r</a:t>
            </a:r>
            <a:r>
              <a:rPr sz="2100" spc="-34" dirty="0">
                <a:latin typeface="Kruti Dev 010"/>
                <a:cs typeface="Kruti Dev 010"/>
              </a:rPr>
              <a:t> </a:t>
            </a:r>
            <a:r>
              <a:rPr sz="2100" spc="9" dirty="0">
                <a:latin typeface="Kruti Dev 010"/>
                <a:cs typeface="Kruti Dev 010"/>
              </a:rPr>
              <a:t>e</a:t>
            </a:r>
            <a:r>
              <a:rPr sz="2100" spc="-4" dirty="0">
                <a:latin typeface="Kruti Dev 010"/>
                <a:cs typeface="Kruti Dev 010"/>
              </a:rPr>
              <a:t>a</a:t>
            </a:r>
            <a:r>
              <a:rPr sz="2100" dirty="0">
                <a:latin typeface="Kruti Dev 010"/>
                <a:cs typeface="Kruti Dev 010"/>
              </a:rPr>
              <a:t>s</a:t>
            </a:r>
            <a:r>
              <a:rPr sz="2100" spc="-9" dirty="0">
                <a:latin typeface="Kruti Dev 010"/>
                <a:cs typeface="Kruti Dev 010"/>
              </a:rPr>
              <a:t> </a:t>
            </a:r>
            <a:r>
              <a:rPr sz="2100" spc="-4" dirty="0">
                <a:latin typeface="Kruti Dev 010"/>
                <a:cs typeface="Kruti Dev 010"/>
              </a:rPr>
              <a:t>[</a:t>
            </a:r>
            <a:r>
              <a:rPr sz="2100" dirty="0">
                <a:latin typeface="Kruti Dev 010"/>
                <a:cs typeface="Kruti Dev 010"/>
              </a:rPr>
              <a:t>k</a:t>
            </a:r>
            <a:r>
              <a:rPr sz="2100" spc="-4" dirty="0">
                <a:latin typeface="Kruti Dev 010"/>
                <a:cs typeface="Kruti Dev 010"/>
              </a:rPr>
              <a:t>w</a:t>
            </a:r>
            <a:r>
              <a:rPr sz="2100" dirty="0">
                <a:latin typeface="Kruti Dev 010"/>
                <a:cs typeface="Kruti Dev 010"/>
              </a:rPr>
              <a:t>u</a:t>
            </a:r>
            <a:endParaRPr sz="2100">
              <a:latin typeface="Kruti Dev 010"/>
              <a:cs typeface="Kruti Dev 01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0700" y="5322888"/>
            <a:ext cx="2000250" cy="641350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ts val="500"/>
              </a:lnSpc>
              <a:spcBef>
                <a:spcPts val="1"/>
              </a:spcBef>
              <a:spcAft>
                <a:spcPts val="0"/>
              </a:spcAft>
              <a:defRPr/>
            </a:pPr>
            <a:endParaRPr sz="500">
              <a:latin typeface="+mn-lt"/>
              <a:cs typeface="+mn-cs"/>
            </a:endParaRPr>
          </a:p>
          <a:p>
            <a:pPr marL="57912" fontAlgn="auto">
              <a:lnSpc>
                <a:spcPct val="8741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100" dirty="0">
                <a:latin typeface="Kruti Dev 010"/>
                <a:cs typeface="Kruti Dev 010"/>
              </a:rPr>
              <a:t>i</a:t>
            </a:r>
            <a:r>
              <a:rPr sz="2100" spc="-4" dirty="0">
                <a:latin typeface="Kruti Dev 010"/>
                <a:cs typeface="Kruti Dev 010"/>
              </a:rPr>
              <a:t>s</a:t>
            </a:r>
            <a:r>
              <a:rPr sz="2100" dirty="0">
                <a:latin typeface="Kruti Dev 010"/>
                <a:cs typeface="Kruti Dev 010"/>
              </a:rPr>
              <a:t>f</a:t>
            </a:r>
            <a:r>
              <a:rPr sz="2100" spc="9" dirty="0">
                <a:latin typeface="Kruti Dev 010"/>
                <a:cs typeface="Kruti Dev 010"/>
              </a:rPr>
              <a:t>p“</a:t>
            </a:r>
            <a:r>
              <a:rPr sz="2100" dirty="0">
                <a:latin typeface="Kruti Dev 010"/>
                <a:cs typeface="Kruti Dev 010"/>
              </a:rPr>
              <a:t>k</a:t>
            </a:r>
            <a:endParaRPr sz="2100">
              <a:latin typeface="Kruti Dev 010"/>
              <a:cs typeface="Kruti Dev 01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60950" y="5322888"/>
            <a:ext cx="5208588" cy="641350"/>
          </a:xfrm>
          <a:prstGeom prst="rect">
            <a:avLst/>
          </a:prstGeom>
        </p:spPr>
        <p:txBody>
          <a:bodyPr lIns="0" tIns="0" rIns="0" bIns="0"/>
          <a:lstStyle/>
          <a:p>
            <a:pPr marL="59436" fontAlgn="auto">
              <a:lnSpc>
                <a:spcPts val="2465"/>
              </a:lnSpc>
              <a:spcBef>
                <a:spcPts val="123"/>
              </a:spcBef>
              <a:spcAft>
                <a:spcPts val="0"/>
              </a:spcAft>
              <a:defRPr/>
            </a:pPr>
            <a:r>
              <a:rPr sz="3150" baseline="1295" dirty="0">
                <a:latin typeface="Symbol"/>
                <a:cs typeface="Symbol"/>
              </a:rPr>
              <a:t></a:t>
            </a:r>
            <a:r>
              <a:rPr sz="3150" baseline="1380" dirty="0">
                <a:latin typeface="Times New Roman"/>
                <a:cs typeface="Times New Roman"/>
              </a:rPr>
              <a:t> </a:t>
            </a:r>
            <a:r>
              <a:rPr sz="3150" spc="355" baseline="1380" dirty="0">
                <a:latin typeface="Times New Roman"/>
                <a:cs typeface="Times New Roman"/>
              </a:rPr>
              <a:t> </a:t>
            </a:r>
            <a:r>
              <a:rPr sz="3150" spc="-4" baseline="1513" dirty="0">
                <a:latin typeface="Kruti Dev 010"/>
                <a:cs typeface="Kruti Dev 010"/>
              </a:rPr>
              <a:t>r</a:t>
            </a:r>
            <a:r>
              <a:rPr sz="3150" spc="-9" baseline="1513" dirty="0">
                <a:latin typeface="Kruti Dev 010"/>
                <a:cs typeface="Kruti Dev 010"/>
              </a:rPr>
              <a:t>q</a:t>
            </a:r>
            <a:r>
              <a:rPr sz="3150" spc="4" baseline="1513" dirty="0">
                <a:latin typeface="Kruti Dev 010"/>
                <a:cs typeface="Kruti Dev 010"/>
              </a:rPr>
              <a:t>j</a:t>
            </a:r>
            <a:r>
              <a:rPr sz="3150" spc="-4" baseline="1513" dirty="0">
                <a:latin typeface="Kruti Dev 010"/>
                <a:cs typeface="Kruti Dev 010"/>
              </a:rPr>
              <a:t>a</a:t>
            </a:r>
            <a:r>
              <a:rPr sz="3150" baseline="1513" dirty="0">
                <a:latin typeface="Kruti Dev 010"/>
                <a:cs typeface="Kruti Dev 010"/>
              </a:rPr>
              <a:t>r</a:t>
            </a:r>
            <a:r>
              <a:rPr sz="3150" spc="-34" baseline="1513" dirty="0">
                <a:latin typeface="Kruti Dev 010"/>
                <a:cs typeface="Kruti Dev 010"/>
              </a:rPr>
              <a:t> </a:t>
            </a:r>
            <a:r>
              <a:rPr sz="3150" spc="4" baseline="1513" dirty="0">
                <a:latin typeface="Kruti Dev 010"/>
                <a:cs typeface="Kruti Dev 010"/>
              </a:rPr>
              <a:t>v</a:t>
            </a:r>
            <a:r>
              <a:rPr sz="3150" spc="9" baseline="1513" dirty="0">
                <a:latin typeface="Kruti Dev 010"/>
                <a:cs typeface="Kruti Dev 010"/>
              </a:rPr>
              <a:t>L</a:t>
            </a:r>
            <a:r>
              <a:rPr sz="3150" baseline="1513" dirty="0">
                <a:latin typeface="Kruti Dev 010"/>
                <a:cs typeface="Kruti Dev 010"/>
              </a:rPr>
              <a:t>i</a:t>
            </a:r>
            <a:r>
              <a:rPr sz="3150" spc="-4" baseline="1513" dirty="0">
                <a:latin typeface="Kruti Dev 010"/>
                <a:cs typeface="Kruti Dev 010"/>
              </a:rPr>
              <a:t>r</a:t>
            </a:r>
            <a:r>
              <a:rPr sz="3150" baseline="1513" dirty="0">
                <a:latin typeface="Kruti Dev 010"/>
                <a:cs typeface="Kruti Dev 010"/>
              </a:rPr>
              <a:t>ky</a:t>
            </a:r>
            <a:r>
              <a:rPr sz="3150" spc="-24" baseline="1513" dirty="0">
                <a:latin typeface="Kruti Dev 010"/>
                <a:cs typeface="Kruti Dev 010"/>
              </a:rPr>
              <a:t> </a:t>
            </a:r>
            <a:r>
              <a:rPr sz="3150" spc="4" baseline="1513" dirty="0">
                <a:latin typeface="Kruti Dev 010"/>
                <a:cs typeface="Kruti Dev 010"/>
              </a:rPr>
              <a:t>l</a:t>
            </a:r>
            <a:r>
              <a:rPr sz="3150" spc="-4" baseline="1513" dirty="0">
                <a:latin typeface="Kruti Dev 010"/>
                <a:cs typeface="Kruti Dev 010"/>
              </a:rPr>
              <a:t>an</a:t>
            </a:r>
            <a:r>
              <a:rPr sz="3150" baseline="1513" dirty="0">
                <a:latin typeface="Kruti Dev 010"/>
                <a:cs typeface="Kruti Dev 010"/>
              </a:rPr>
              <a:t>f</a:t>
            </a:r>
            <a:r>
              <a:rPr sz="3150" spc="-4" baseline="1513" dirty="0">
                <a:latin typeface="Kruti Dev 010"/>
                <a:cs typeface="Kruti Dev 010"/>
              </a:rPr>
              <a:t>H</a:t>
            </a:r>
            <a:r>
              <a:rPr sz="3150" baseline="1513" dirty="0">
                <a:latin typeface="Kruti Dev 010"/>
                <a:cs typeface="Kruti Dev 010"/>
              </a:rPr>
              <a:t>k</a:t>
            </a:r>
            <a:r>
              <a:rPr sz="3150" spc="-9" baseline="1513" dirty="0">
                <a:latin typeface="Kruti Dev 010"/>
                <a:cs typeface="Kruti Dev 010"/>
              </a:rPr>
              <a:t>Z</a:t>
            </a:r>
            <a:r>
              <a:rPr sz="3150" baseline="1513" dirty="0">
                <a:latin typeface="Kruti Dev 010"/>
                <a:cs typeface="Kruti Dev 010"/>
              </a:rPr>
              <a:t>r</a:t>
            </a:r>
            <a:r>
              <a:rPr sz="3150" spc="-9" baseline="1513" dirty="0">
                <a:latin typeface="Kruti Dev 010"/>
                <a:cs typeface="Kruti Dev 010"/>
              </a:rPr>
              <a:t> </a:t>
            </a:r>
            <a:r>
              <a:rPr sz="3150" baseline="1513" dirty="0">
                <a:latin typeface="Kruti Dev 010"/>
                <a:cs typeface="Kruti Dev 010"/>
              </a:rPr>
              <a:t>¼</a:t>
            </a:r>
            <a:r>
              <a:rPr sz="3150" spc="4" baseline="1513" dirty="0">
                <a:latin typeface="Kruti Dev 010"/>
                <a:cs typeface="Kruti Dev 010"/>
              </a:rPr>
              <a:t>j</a:t>
            </a:r>
            <a:r>
              <a:rPr sz="3150" spc="-4" baseline="1513" dirty="0">
                <a:latin typeface="Kruti Dev 010"/>
                <a:cs typeface="Kruti Dev 010"/>
              </a:rPr>
              <a:t>s</a:t>
            </a:r>
            <a:r>
              <a:rPr sz="3150" baseline="1513" dirty="0">
                <a:latin typeface="Kruti Dev 010"/>
                <a:cs typeface="Kruti Dev 010"/>
              </a:rPr>
              <a:t>Q</a:t>
            </a:r>
            <a:r>
              <a:rPr sz="3150" spc="4" baseline="1513" dirty="0">
                <a:latin typeface="Kruti Dev 010"/>
                <a:cs typeface="Kruti Dev 010"/>
              </a:rPr>
              <a:t>j</a:t>
            </a:r>
            <a:r>
              <a:rPr sz="3150" baseline="1513" dirty="0">
                <a:latin typeface="Kruti Dev 010"/>
                <a:cs typeface="Kruti Dev 010"/>
              </a:rPr>
              <a:t>½</a:t>
            </a:r>
            <a:r>
              <a:rPr sz="3150" spc="-34" baseline="1513" dirty="0">
                <a:latin typeface="Kruti Dev 010"/>
                <a:cs typeface="Kruti Dev 010"/>
              </a:rPr>
              <a:t> </a:t>
            </a:r>
            <a:r>
              <a:rPr sz="3150" baseline="1513" dirty="0">
                <a:latin typeface="Kruti Dev 010"/>
                <a:cs typeface="Kruti Dev 010"/>
              </a:rPr>
              <a:t>d</a:t>
            </a:r>
            <a:r>
              <a:rPr sz="3150" spc="4" baseline="1513" dirty="0">
                <a:latin typeface="Kruti Dev 010"/>
                <a:cs typeface="Kruti Dev 010"/>
              </a:rPr>
              <a:t>j</a:t>
            </a:r>
            <a:r>
              <a:rPr sz="3150" spc="-4" baseline="1513" dirty="0">
                <a:latin typeface="Kruti Dev 010"/>
                <a:cs typeface="Kruti Dev 010"/>
              </a:rPr>
              <a:t>s</a:t>
            </a:r>
            <a:r>
              <a:rPr sz="3150" baseline="1513" dirty="0">
                <a:latin typeface="Kruti Dev 010"/>
                <a:cs typeface="Kruti Dev 010"/>
              </a:rPr>
              <a:t>a</a:t>
            </a:r>
            <a:endParaRPr sz="2100">
              <a:latin typeface="Kruti Dev 010"/>
              <a:cs typeface="Kruti Dev 010"/>
            </a:endParaRPr>
          </a:p>
          <a:p>
            <a:pPr marL="59436" fontAlgn="auto">
              <a:lnSpc>
                <a:spcPts val="2520"/>
              </a:lnSpc>
              <a:spcBef>
                <a:spcPts val="2"/>
              </a:spcBef>
              <a:spcAft>
                <a:spcPts val="0"/>
              </a:spcAft>
              <a:defRPr/>
            </a:pPr>
            <a:r>
              <a:rPr sz="2100" dirty="0">
                <a:latin typeface="Symbol"/>
                <a:cs typeface="Symbol"/>
              </a:rPr>
              <a:t>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355" dirty="0">
                <a:latin typeface="Times New Roman"/>
                <a:cs typeface="Times New Roman"/>
              </a:rPr>
              <a:t> </a:t>
            </a:r>
            <a:r>
              <a:rPr sz="2100" spc="9" dirty="0">
                <a:latin typeface="Kruti Dev 010"/>
                <a:cs typeface="Kruti Dev 010"/>
              </a:rPr>
              <a:t>e</a:t>
            </a:r>
            <a:r>
              <a:rPr sz="2100" spc="4" dirty="0">
                <a:latin typeface="Kruti Dev 010"/>
                <a:cs typeface="Kruti Dev 010"/>
              </a:rPr>
              <a:t>k</a:t>
            </a:r>
            <a:r>
              <a:rPr sz="2100" dirty="0">
                <a:latin typeface="Kruti Dev 010"/>
                <a:cs typeface="Kruti Dev 010"/>
              </a:rPr>
              <a:t>¡</a:t>
            </a:r>
            <a:r>
              <a:rPr sz="2100" spc="-29" dirty="0">
                <a:latin typeface="Kruti Dev 010"/>
                <a:cs typeface="Kruti Dev 010"/>
              </a:rPr>
              <a:t> </a:t>
            </a:r>
            <a:r>
              <a:rPr sz="2100" dirty="0">
                <a:latin typeface="Kruti Dev 010"/>
                <a:cs typeface="Kruti Dev 010"/>
              </a:rPr>
              <a:t>dks</a:t>
            </a:r>
            <a:r>
              <a:rPr sz="2100" spc="-9" dirty="0">
                <a:latin typeface="Kruti Dev 010"/>
                <a:cs typeface="Kruti Dev 010"/>
              </a:rPr>
              <a:t> </a:t>
            </a:r>
            <a:r>
              <a:rPr sz="2100" spc="9" dirty="0">
                <a:latin typeface="Kruti Dev 010"/>
                <a:cs typeface="Kruti Dev 010"/>
              </a:rPr>
              <a:t>L</a:t>
            </a:r>
            <a:r>
              <a:rPr sz="2100" spc="-4" dirty="0">
                <a:latin typeface="Kruti Dev 010"/>
                <a:cs typeface="Kruti Dev 010"/>
              </a:rPr>
              <a:t>ru</a:t>
            </a:r>
            <a:r>
              <a:rPr sz="2100" dirty="0">
                <a:latin typeface="Kruti Dev 010"/>
                <a:cs typeface="Kruti Dev 010"/>
              </a:rPr>
              <a:t>iku</a:t>
            </a:r>
            <a:r>
              <a:rPr sz="2100" spc="-34" dirty="0">
                <a:latin typeface="Kruti Dev 010"/>
                <a:cs typeface="Kruti Dev 010"/>
              </a:rPr>
              <a:t> </a:t>
            </a:r>
            <a:r>
              <a:rPr sz="2100" dirty="0">
                <a:latin typeface="Kruti Dev 010"/>
                <a:cs typeface="Kruti Dev 010"/>
              </a:rPr>
              <a:t>tk</a:t>
            </a:r>
            <a:r>
              <a:rPr sz="2100" spc="4" dirty="0">
                <a:latin typeface="Kruti Dev 010"/>
                <a:cs typeface="Kruti Dev 010"/>
              </a:rPr>
              <a:t>j</a:t>
            </a:r>
            <a:r>
              <a:rPr sz="2100" dirty="0">
                <a:latin typeface="Kruti Dev 010"/>
                <a:cs typeface="Kruti Dev 010"/>
              </a:rPr>
              <a:t>h</a:t>
            </a:r>
            <a:r>
              <a:rPr sz="2100" spc="-24" dirty="0">
                <a:latin typeface="Kruti Dev 010"/>
                <a:cs typeface="Kruti Dev 010"/>
              </a:rPr>
              <a:t> </a:t>
            </a:r>
            <a:r>
              <a:rPr sz="2100" spc="4" dirty="0">
                <a:latin typeface="Kruti Dev 010"/>
                <a:cs typeface="Kruti Dev 010"/>
              </a:rPr>
              <a:t>j</a:t>
            </a:r>
            <a:r>
              <a:rPr sz="2100" spc="-4" dirty="0">
                <a:latin typeface="Kruti Dev 010"/>
                <a:cs typeface="Kruti Dev 010"/>
              </a:rPr>
              <a:t>[</a:t>
            </a:r>
            <a:r>
              <a:rPr sz="2100" dirty="0">
                <a:latin typeface="Kruti Dev 010"/>
                <a:cs typeface="Kruti Dev 010"/>
              </a:rPr>
              <a:t>k</a:t>
            </a:r>
            <a:r>
              <a:rPr sz="2100" spc="-4" dirty="0">
                <a:latin typeface="Kruti Dev 010"/>
                <a:cs typeface="Kruti Dev 010"/>
              </a:rPr>
              <a:t>u</a:t>
            </a:r>
            <a:r>
              <a:rPr sz="2100" dirty="0">
                <a:latin typeface="Kruti Dev 010"/>
                <a:cs typeface="Kruti Dev 010"/>
              </a:rPr>
              <a:t>s</a:t>
            </a:r>
            <a:r>
              <a:rPr sz="2100" spc="-9" dirty="0">
                <a:latin typeface="Kruti Dev 010"/>
                <a:cs typeface="Kruti Dev 010"/>
              </a:rPr>
              <a:t> </a:t>
            </a:r>
            <a:r>
              <a:rPr sz="2100" dirty="0">
                <a:latin typeface="Kruti Dev 010"/>
                <a:cs typeface="Kruti Dev 010"/>
              </a:rPr>
              <a:t>dh</a:t>
            </a:r>
            <a:r>
              <a:rPr sz="2100" spc="-24" dirty="0">
                <a:latin typeface="Kruti Dev 010"/>
                <a:cs typeface="Kruti Dev 010"/>
              </a:rPr>
              <a:t> </a:t>
            </a:r>
            <a:r>
              <a:rPr sz="2100" spc="4" dirty="0">
                <a:latin typeface="Kruti Dev 010"/>
                <a:cs typeface="Kruti Dev 010"/>
              </a:rPr>
              <a:t>l</a:t>
            </a:r>
            <a:r>
              <a:rPr sz="2100" dirty="0">
                <a:latin typeface="Kruti Dev 010"/>
                <a:cs typeface="Kruti Dev 010"/>
              </a:rPr>
              <a:t>ykg </a:t>
            </a:r>
            <a:r>
              <a:rPr sz="2100" spc="-4" dirty="0">
                <a:latin typeface="Kruti Dev 010"/>
                <a:cs typeface="Kruti Dev 010"/>
              </a:rPr>
              <a:t>ns</a:t>
            </a:r>
            <a:r>
              <a:rPr sz="2100" dirty="0">
                <a:latin typeface="Kruti Dev 010"/>
                <a:cs typeface="Kruti Dev 010"/>
              </a:rPr>
              <a:t>a</a:t>
            </a:r>
            <a:endParaRPr sz="2100">
              <a:latin typeface="Kruti Dev 010"/>
              <a:cs typeface="Kruti Dev 010"/>
            </a:endParaRPr>
          </a:p>
        </p:txBody>
      </p:sp>
      <p:sp>
        <p:nvSpPr>
          <p:cNvPr id="7283" name="object 2"/>
          <p:cNvSpPr txBox="1">
            <a:spLocks noChangeArrowheads="1"/>
          </p:cNvSpPr>
          <p:nvPr/>
        </p:nvSpPr>
        <p:spPr bwMode="auto">
          <a:xfrm>
            <a:off x="801688" y="877888"/>
            <a:ext cx="922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317875" algn="ctr">
              <a:lnSpc>
                <a:spcPts val="3050"/>
              </a:lnSpc>
              <a:spcBef>
                <a:spcPts val="150"/>
              </a:spcBef>
            </a:pPr>
            <a:r>
              <a:rPr lang="en-US" sz="4200" baseline="3000">
                <a:latin typeface="Kruti Dev 010" pitchFamily="2" charset="0"/>
              </a:rPr>
              <a:t>nLr dk oxhZdj.k</a:t>
            </a:r>
            <a:r>
              <a:rPr lang="en-US" sz="4200" b="1" baseline="3000">
                <a:latin typeface="Calibri Light" pitchFamily="34" charset="0"/>
              </a:rPr>
              <a:t>…</a:t>
            </a:r>
            <a:endParaRPr lang="en-US" sz="2800">
              <a:latin typeface="Calibri Light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32"/>
          <p:cNvSpPr>
            <a:spLocks/>
          </p:cNvSpPr>
          <p:nvPr/>
        </p:nvSpPr>
        <p:spPr bwMode="auto">
          <a:xfrm>
            <a:off x="0" y="6754813"/>
            <a:ext cx="10691813" cy="30162"/>
          </a:xfrm>
          <a:custGeom>
            <a:avLst/>
            <a:gdLst>
              <a:gd name="T0" fmla="*/ 0 w 10692384"/>
              <a:gd name="T1" fmla="*/ 29848 h 30479"/>
              <a:gd name="T2" fmla="*/ 10691237 w 10692384"/>
              <a:gd name="T3" fmla="*/ 29848 h 30479"/>
              <a:gd name="T4" fmla="*/ 10691237 w 10692384"/>
              <a:gd name="T5" fmla="*/ 0 h 30479"/>
              <a:gd name="T6" fmla="*/ 0 w 10692384"/>
              <a:gd name="T7" fmla="*/ 0 h 30479"/>
              <a:gd name="T8" fmla="*/ 0 w 10692384"/>
              <a:gd name="T9" fmla="*/ 29848 h 30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384"/>
              <a:gd name="T16" fmla="*/ 0 h 30479"/>
              <a:gd name="T17" fmla="*/ 10692384 w 10692384"/>
              <a:gd name="T18" fmla="*/ 30479 h 304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384" h="30479">
                <a:moveTo>
                  <a:pt x="0" y="30479"/>
                </a:moveTo>
                <a:lnTo>
                  <a:pt x="10692384" y="30479"/>
                </a:lnTo>
                <a:lnTo>
                  <a:pt x="10692384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5" name="object 33"/>
          <p:cNvSpPr>
            <a:spLocks/>
          </p:cNvSpPr>
          <p:nvPr/>
        </p:nvSpPr>
        <p:spPr bwMode="auto">
          <a:xfrm>
            <a:off x="-6350" y="1338263"/>
            <a:ext cx="10704513" cy="752475"/>
          </a:xfrm>
          <a:custGeom>
            <a:avLst/>
            <a:gdLst>
              <a:gd name="T0" fmla="*/ 10698353 w 10704576"/>
              <a:gd name="T1" fmla="*/ 0 h 752856"/>
              <a:gd name="T2" fmla="*/ 6096 w 10704576"/>
              <a:gd name="T3" fmla="*/ 0 h 752856"/>
              <a:gd name="T4" fmla="*/ 6096 w 10704576"/>
              <a:gd name="T5" fmla="*/ 752094 h 752856"/>
              <a:gd name="T6" fmla="*/ 10698353 w 10704576"/>
              <a:gd name="T7" fmla="*/ 752094 h 752856"/>
              <a:gd name="T8" fmla="*/ 10698353 w 10704576"/>
              <a:gd name="T9" fmla="*/ 0 h 7528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52856"/>
              <a:gd name="T17" fmla="*/ 10704576 w 10704576"/>
              <a:gd name="T18" fmla="*/ 752856 h 7528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52856">
                <a:moveTo>
                  <a:pt x="10698480" y="0"/>
                </a:moveTo>
                <a:lnTo>
                  <a:pt x="6096" y="0"/>
                </a:lnTo>
                <a:lnTo>
                  <a:pt x="6096" y="752856"/>
                </a:lnTo>
                <a:lnTo>
                  <a:pt x="10698480" y="752856"/>
                </a:lnTo>
                <a:lnTo>
                  <a:pt x="10698480" y="0"/>
                </a:lnTo>
                <a:close/>
              </a:path>
            </a:pathLst>
          </a:custGeom>
          <a:solidFill>
            <a:srgbClr val="FDFDF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6" name="object 34"/>
          <p:cNvSpPr>
            <a:spLocks/>
          </p:cNvSpPr>
          <p:nvPr/>
        </p:nvSpPr>
        <p:spPr bwMode="auto">
          <a:xfrm>
            <a:off x="-6350" y="2090738"/>
            <a:ext cx="10704513" cy="754062"/>
          </a:xfrm>
          <a:custGeom>
            <a:avLst/>
            <a:gdLst>
              <a:gd name="T0" fmla="*/ 10698353 w 10704576"/>
              <a:gd name="T1" fmla="*/ 0 h 752855"/>
              <a:gd name="T2" fmla="*/ 6096 w 10704576"/>
              <a:gd name="T3" fmla="*/ 0 h 752855"/>
              <a:gd name="T4" fmla="*/ 6096 w 10704576"/>
              <a:gd name="T5" fmla="*/ 755271 h 752855"/>
              <a:gd name="T6" fmla="*/ 10698353 w 10704576"/>
              <a:gd name="T7" fmla="*/ 755271 h 752855"/>
              <a:gd name="T8" fmla="*/ 10698353 w 10704576"/>
              <a:gd name="T9" fmla="*/ 0 h 7528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52855"/>
              <a:gd name="T17" fmla="*/ 10704576 w 10704576"/>
              <a:gd name="T18" fmla="*/ 752855 h 7528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52855">
                <a:moveTo>
                  <a:pt x="10698480" y="0"/>
                </a:moveTo>
                <a:lnTo>
                  <a:pt x="6096" y="0"/>
                </a:lnTo>
                <a:lnTo>
                  <a:pt x="6096" y="752855"/>
                </a:lnTo>
                <a:lnTo>
                  <a:pt x="10698480" y="752855"/>
                </a:lnTo>
                <a:lnTo>
                  <a:pt x="10698480" y="0"/>
                </a:lnTo>
                <a:close/>
              </a:path>
            </a:pathLst>
          </a:custGeom>
          <a:solidFill>
            <a:srgbClr val="FCFCF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7" name="object 35"/>
          <p:cNvSpPr>
            <a:spLocks/>
          </p:cNvSpPr>
          <p:nvPr/>
        </p:nvSpPr>
        <p:spPr bwMode="auto">
          <a:xfrm>
            <a:off x="5843588" y="2844800"/>
            <a:ext cx="4848225" cy="752475"/>
          </a:xfrm>
          <a:custGeom>
            <a:avLst/>
            <a:gdLst>
              <a:gd name="T0" fmla="*/ 0 w 4849368"/>
              <a:gd name="T1" fmla="*/ 752095 h 752855"/>
              <a:gd name="T2" fmla="*/ 4847081 w 4849368"/>
              <a:gd name="T3" fmla="*/ 752095 h 752855"/>
              <a:gd name="T4" fmla="*/ 4847081 w 4849368"/>
              <a:gd name="T5" fmla="*/ 0 h 752855"/>
              <a:gd name="T6" fmla="*/ 0 w 4849368"/>
              <a:gd name="T7" fmla="*/ 0 h 752855"/>
              <a:gd name="T8" fmla="*/ 0 w 4849368"/>
              <a:gd name="T9" fmla="*/ 752095 h 7528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49368"/>
              <a:gd name="T16" fmla="*/ 0 h 752855"/>
              <a:gd name="T17" fmla="*/ 4849368 w 4849368"/>
              <a:gd name="T18" fmla="*/ 752855 h 7528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49368" h="752855">
                <a:moveTo>
                  <a:pt x="0" y="752855"/>
                </a:moveTo>
                <a:lnTo>
                  <a:pt x="4849368" y="752855"/>
                </a:lnTo>
                <a:lnTo>
                  <a:pt x="4849368" y="0"/>
                </a:lnTo>
                <a:lnTo>
                  <a:pt x="0" y="0"/>
                </a:lnTo>
                <a:lnTo>
                  <a:pt x="0" y="752855"/>
                </a:lnTo>
                <a:close/>
              </a:path>
            </a:pathLst>
          </a:custGeom>
          <a:solidFill>
            <a:srgbClr val="FBFBF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8" name="object 36"/>
          <p:cNvSpPr>
            <a:spLocks/>
          </p:cNvSpPr>
          <p:nvPr/>
        </p:nvSpPr>
        <p:spPr bwMode="auto">
          <a:xfrm>
            <a:off x="0" y="2844800"/>
            <a:ext cx="588963" cy="752475"/>
          </a:xfrm>
          <a:custGeom>
            <a:avLst/>
            <a:gdLst>
              <a:gd name="T0" fmla="*/ 0 w 588264"/>
              <a:gd name="T1" fmla="*/ 752095 h 752855"/>
              <a:gd name="T2" fmla="*/ 589663 w 588264"/>
              <a:gd name="T3" fmla="*/ 752095 h 752855"/>
              <a:gd name="T4" fmla="*/ 589663 w 588264"/>
              <a:gd name="T5" fmla="*/ 0 h 752855"/>
              <a:gd name="T6" fmla="*/ 0 w 588264"/>
              <a:gd name="T7" fmla="*/ 0 h 752855"/>
              <a:gd name="T8" fmla="*/ 0 w 588264"/>
              <a:gd name="T9" fmla="*/ 752095 h 7528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8264"/>
              <a:gd name="T16" fmla="*/ 0 h 752855"/>
              <a:gd name="T17" fmla="*/ 588264 w 588264"/>
              <a:gd name="T18" fmla="*/ 752855 h 7528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8264" h="752855">
                <a:moveTo>
                  <a:pt x="0" y="752855"/>
                </a:moveTo>
                <a:lnTo>
                  <a:pt x="588264" y="752855"/>
                </a:lnTo>
                <a:lnTo>
                  <a:pt x="588264" y="0"/>
                </a:lnTo>
                <a:lnTo>
                  <a:pt x="0" y="0"/>
                </a:lnTo>
                <a:lnTo>
                  <a:pt x="0" y="752855"/>
                </a:lnTo>
                <a:close/>
              </a:path>
            </a:pathLst>
          </a:custGeom>
          <a:solidFill>
            <a:srgbClr val="FBFBF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9" name="object 37"/>
          <p:cNvSpPr>
            <a:spLocks/>
          </p:cNvSpPr>
          <p:nvPr/>
        </p:nvSpPr>
        <p:spPr bwMode="auto">
          <a:xfrm>
            <a:off x="10439400" y="3597275"/>
            <a:ext cx="252413" cy="222250"/>
          </a:xfrm>
          <a:custGeom>
            <a:avLst/>
            <a:gdLst>
              <a:gd name="T0" fmla="*/ 0 w 252983"/>
              <a:gd name="T1" fmla="*/ 221997 h 222503"/>
              <a:gd name="T2" fmla="*/ 251844 w 252983"/>
              <a:gd name="T3" fmla="*/ 221997 h 222503"/>
              <a:gd name="T4" fmla="*/ 251844 w 252983"/>
              <a:gd name="T5" fmla="*/ 0 h 222503"/>
              <a:gd name="T6" fmla="*/ 0 w 252983"/>
              <a:gd name="T7" fmla="*/ 0 h 222503"/>
              <a:gd name="T8" fmla="*/ 0 w 252983"/>
              <a:gd name="T9" fmla="*/ 221997 h 2225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983"/>
              <a:gd name="T16" fmla="*/ 0 h 222503"/>
              <a:gd name="T17" fmla="*/ 252983 w 252983"/>
              <a:gd name="T18" fmla="*/ 222503 h 2225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983" h="222503">
                <a:moveTo>
                  <a:pt x="0" y="222503"/>
                </a:moveTo>
                <a:lnTo>
                  <a:pt x="252983" y="222503"/>
                </a:lnTo>
                <a:lnTo>
                  <a:pt x="252983" y="0"/>
                </a:lnTo>
                <a:lnTo>
                  <a:pt x="0" y="0"/>
                </a:lnTo>
                <a:lnTo>
                  <a:pt x="0" y="222503"/>
                </a:lnTo>
                <a:close/>
              </a:path>
            </a:pathLst>
          </a:custGeom>
          <a:solidFill>
            <a:srgbClr val="FAFAF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00" name="object 38"/>
          <p:cNvSpPr>
            <a:spLocks/>
          </p:cNvSpPr>
          <p:nvPr/>
        </p:nvSpPr>
        <p:spPr bwMode="auto">
          <a:xfrm>
            <a:off x="5843588" y="3597275"/>
            <a:ext cx="514350" cy="222250"/>
          </a:xfrm>
          <a:custGeom>
            <a:avLst/>
            <a:gdLst>
              <a:gd name="T0" fmla="*/ 0 w 515112"/>
              <a:gd name="T1" fmla="*/ 221997 h 222503"/>
              <a:gd name="T2" fmla="*/ 513589 w 515112"/>
              <a:gd name="T3" fmla="*/ 221997 h 222503"/>
              <a:gd name="T4" fmla="*/ 513589 w 515112"/>
              <a:gd name="T5" fmla="*/ 0 h 222503"/>
              <a:gd name="T6" fmla="*/ 0 w 515112"/>
              <a:gd name="T7" fmla="*/ 0 h 222503"/>
              <a:gd name="T8" fmla="*/ 0 w 515112"/>
              <a:gd name="T9" fmla="*/ 221997 h 2225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5112"/>
              <a:gd name="T16" fmla="*/ 0 h 222503"/>
              <a:gd name="T17" fmla="*/ 515112 w 515112"/>
              <a:gd name="T18" fmla="*/ 222503 h 2225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5112" h="222503">
                <a:moveTo>
                  <a:pt x="0" y="222503"/>
                </a:moveTo>
                <a:lnTo>
                  <a:pt x="515112" y="222503"/>
                </a:lnTo>
                <a:lnTo>
                  <a:pt x="515112" y="0"/>
                </a:lnTo>
                <a:lnTo>
                  <a:pt x="0" y="0"/>
                </a:lnTo>
                <a:lnTo>
                  <a:pt x="0" y="222503"/>
                </a:lnTo>
                <a:close/>
              </a:path>
            </a:pathLst>
          </a:custGeom>
          <a:solidFill>
            <a:srgbClr val="FAFAF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01" name="object 39"/>
          <p:cNvSpPr>
            <a:spLocks/>
          </p:cNvSpPr>
          <p:nvPr/>
        </p:nvSpPr>
        <p:spPr bwMode="auto">
          <a:xfrm>
            <a:off x="0" y="3597275"/>
            <a:ext cx="588963" cy="222250"/>
          </a:xfrm>
          <a:custGeom>
            <a:avLst/>
            <a:gdLst>
              <a:gd name="T0" fmla="*/ 0 w 588264"/>
              <a:gd name="T1" fmla="*/ 221997 h 222503"/>
              <a:gd name="T2" fmla="*/ 589663 w 588264"/>
              <a:gd name="T3" fmla="*/ 221997 h 222503"/>
              <a:gd name="T4" fmla="*/ 589663 w 588264"/>
              <a:gd name="T5" fmla="*/ 0 h 222503"/>
              <a:gd name="T6" fmla="*/ 0 w 588264"/>
              <a:gd name="T7" fmla="*/ 0 h 222503"/>
              <a:gd name="T8" fmla="*/ 0 w 588264"/>
              <a:gd name="T9" fmla="*/ 221997 h 2225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8264"/>
              <a:gd name="T16" fmla="*/ 0 h 222503"/>
              <a:gd name="T17" fmla="*/ 588264 w 588264"/>
              <a:gd name="T18" fmla="*/ 222503 h 2225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8264" h="222503">
                <a:moveTo>
                  <a:pt x="0" y="222503"/>
                </a:moveTo>
                <a:lnTo>
                  <a:pt x="588264" y="222503"/>
                </a:lnTo>
                <a:lnTo>
                  <a:pt x="588264" y="0"/>
                </a:lnTo>
                <a:lnTo>
                  <a:pt x="0" y="0"/>
                </a:lnTo>
                <a:lnTo>
                  <a:pt x="0" y="222503"/>
                </a:lnTo>
                <a:close/>
              </a:path>
            </a:pathLst>
          </a:custGeom>
          <a:solidFill>
            <a:srgbClr val="FAFAF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02" name="object 40"/>
          <p:cNvSpPr>
            <a:spLocks/>
          </p:cNvSpPr>
          <p:nvPr/>
        </p:nvSpPr>
        <p:spPr bwMode="auto">
          <a:xfrm>
            <a:off x="10439400" y="3819525"/>
            <a:ext cx="252413" cy="76200"/>
          </a:xfrm>
          <a:custGeom>
            <a:avLst/>
            <a:gdLst>
              <a:gd name="T0" fmla="*/ 0 w 252983"/>
              <a:gd name="T1" fmla="*/ 76200 h 76200"/>
              <a:gd name="T2" fmla="*/ 251844 w 252983"/>
              <a:gd name="T3" fmla="*/ 76200 h 76200"/>
              <a:gd name="T4" fmla="*/ 251844 w 252983"/>
              <a:gd name="T5" fmla="*/ 0 h 76200"/>
              <a:gd name="T6" fmla="*/ 0 w 252983"/>
              <a:gd name="T7" fmla="*/ 0 h 76200"/>
              <a:gd name="T8" fmla="*/ 0 w 252983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983"/>
              <a:gd name="T16" fmla="*/ 0 h 76200"/>
              <a:gd name="T17" fmla="*/ 252983 w 252983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983" h="76200">
                <a:moveTo>
                  <a:pt x="0" y="76200"/>
                </a:moveTo>
                <a:lnTo>
                  <a:pt x="252983" y="76200"/>
                </a:lnTo>
                <a:lnTo>
                  <a:pt x="252983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9F9F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03" name="object 41"/>
          <p:cNvSpPr>
            <a:spLocks/>
          </p:cNvSpPr>
          <p:nvPr/>
        </p:nvSpPr>
        <p:spPr bwMode="auto">
          <a:xfrm>
            <a:off x="5843588" y="3819525"/>
            <a:ext cx="514350" cy="76200"/>
          </a:xfrm>
          <a:custGeom>
            <a:avLst/>
            <a:gdLst>
              <a:gd name="T0" fmla="*/ 0 w 515112"/>
              <a:gd name="T1" fmla="*/ 76200 h 76200"/>
              <a:gd name="T2" fmla="*/ 513589 w 515112"/>
              <a:gd name="T3" fmla="*/ 76200 h 76200"/>
              <a:gd name="T4" fmla="*/ 513589 w 515112"/>
              <a:gd name="T5" fmla="*/ 0 h 76200"/>
              <a:gd name="T6" fmla="*/ 0 w 515112"/>
              <a:gd name="T7" fmla="*/ 0 h 76200"/>
              <a:gd name="T8" fmla="*/ 0 w 515112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5112"/>
              <a:gd name="T16" fmla="*/ 0 h 76200"/>
              <a:gd name="T17" fmla="*/ 515112 w 515112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5112" h="76200">
                <a:moveTo>
                  <a:pt x="0" y="76200"/>
                </a:moveTo>
                <a:lnTo>
                  <a:pt x="515112" y="76200"/>
                </a:lnTo>
                <a:lnTo>
                  <a:pt x="515112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9F9F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04" name="object 42"/>
          <p:cNvSpPr>
            <a:spLocks/>
          </p:cNvSpPr>
          <p:nvPr/>
        </p:nvSpPr>
        <p:spPr bwMode="auto">
          <a:xfrm>
            <a:off x="0" y="3819525"/>
            <a:ext cx="588963" cy="76200"/>
          </a:xfrm>
          <a:custGeom>
            <a:avLst/>
            <a:gdLst>
              <a:gd name="T0" fmla="*/ 0 w 588264"/>
              <a:gd name="T1" fmla="*/ 76200 h 76200"/>
              <a:gd name="T2" fmla="*/ 589663 w 588264"/>
              <a:gd name="T3" fmla="*/ 76200 h 76200"/>
              <a:gd name="T4" fmla="*/ 589663 w 588264"/>
              <a:gd name="T5" fmla="*/ 0 h 76200"/>
              <a:gd name="T6" fmla="*/ 0 w 588264"/>
              <a:gd name="T7" fmla="*/ 0 h 76200"/>
              <a:gd name="T8" fmla="*/ 0 w 588264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8264"/>
              <a:gd name="T16" fmla="*/ 0 h 76200"/>
              <a:gd name="T17" fmla="*/ 588264 w 588264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8264" h="76200">
                <a:moveTo>
                  <a:pt x="0" y="76200"/>
                </a:moveTo>
                <a:lnTo>
                  <a:pt x="588264" y="76200"/>
                </a:lnTo>
                <a:lnTo>
                  <a:pt x="588264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9F9F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05" name="object 43"/>
          <p:cNvSpPr>
            <a:spLocks/>
          </p:cNvSpPr>
          <p:nvPr/>
        </p:nvSpPr>
        <p:spPr bwMode="auto">
          <a:xfrm>
            <a:off x="10439400" y="3895725"/>
            <a:ext cx="252413" cy="76200"/>
          </a:xfrm>
          <a:custGeom>
            <a:avLst/>
            <a:gdLst>
              <a:gd name="T0" fmla="*/ 0 w 252983"/>
              <a:gd name="T1" fmla="*/ 76200 h 76200"/>
              <a:gd name="T2" fmla="*/ 251844 w 252983"/>
              <a:gd name="T3" fmla="*/ 76200 h 76200"/>
              <a:gd name="T4" fmla="*/ 251844 w 252983"/>
              <a:gd name="T5" fmla="*/ 0 h 76200"/>
              <a:gd name="T6" fmla="*/ 0 w 252983"/>
              <a:gd name="T7" fmla="*/ 0 h 76200"/>
              <a:gd name="T8" fmla="*/ 0 w 252983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983"/>
              <a:gd name="T16" fmla="*/ 0 h 76200"/>
              <a:gd name="T17" fmla="*/ 252983 w 252983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983" h="76200">
                <a:moveTo>
                  <a:pt x="0" y="76200"/>
                </a:moveTo>
                <a:lnTo>
                  <a:pt x="252983" y="76200"/>
                </a:lnTo>
                <a:lnTo>
                  <a:pt x="252983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8F8F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06" name="object 44"/>
          <p:cNvSpPr>
            <a:spLocks/>
          </p:cNvSpPr>
          <p:nvPr/>
        </p:nvSpPr>
        <p:spPr bwMode="auto">
          <a:xfrm>
            <a:off x="5843588" y="3895725"/>
            <a:ext cx="514350" cy="76200"/>
          </a:xfrm>
          <a:custGeom>
            <a:avLst/>
            <a:gdLst>
              <a:gd name="T0" fmla="*/ 0 w 515112"/>
              <a:gd name="T1" fmla="*/ 76200 h 76200"/>
              <a:gd name="T2" fmla="*/ 513589 w 515112"/>
              <a:gd name="T3" fmla="*/ 76200 h 76200"/>
              <a:gd name="T4" fmla="*/ 513589 w 515112"/>
              <a:gd name="T5" fmla="*/ 0 h 76200"/>
              <a:gd name="T6" fmla="*/ 0 w 515112"/>
              <a:gd name="T7" fmla="*/ 0 h 76200"/>
              <a:gd name="T8" fmla="*/ 0 w 515112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5112"/>
              <a:gd name="T16" fmla="*/ 0 h 76200"/>
              <a:gd name="T17" fmla="*/ 515112 w 515112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5112" h="76200">
                <a:moveTo>
                  <a:pt x="0" y="76200"/>
                </a:moveTo>
                <a:lnTo>
                  <a:pt x="515112" y="76200"/>
                </a:lnTo>
                <a:lnTo>
                  <a:pt x="515112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8F8F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07" name="object 45"/>
          <p:cNvSpPr>
            <a:spLocks/>
          </p:cNvSpPr>
          <p:nvPr/>
        </p:nvSpPr>
        <p:spPr bwMode="auto">
          <a:xfrm>
            <a:off x="0" y="3895725"/>
            <a:ext cx="588963" cy="76200"/>
          </a:xfrm>
          <a:custGeom>
            <a:avLst/>
            <a:gdLst>
              <a:gd name="T0" fmla="*/ 0 w 588264"/>
              <a:gd name="T1" fmla="*/ 76200 h 76200"/>
              <a:gd name="T2" fmla="*/ 589663 w 588264"/>
              <a:gd name="T3" fmla="*/ 76200 h 76200"/>
              <a:gd name="T4" fmla="*/ 589663 w 588264"/>
              <a:gd name="T5" fmla="*/ 0 h 76200"/>
              <a:gd name="T6" fmla="*/ 0 w 588264"/>
              <a:gd name="T7" fmla="*/ 0 h 76200"/>
              <a:gd name="T8" fmla="*/ 0 w 588264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8264"/>
              <a:gd name="T16" fmla="*/ 0 h 76200"/>
              <a:gd name="T17" fmla="*/ 588264 w 588264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8264" h="76200">
                <a:moveTo>
                  <a:pt x="0" y="76200"/>
                </a:moveTo>
                <a:lnTo>
                  <a:pt x="588264" y="76200"/>
                </a:lnTo>
                <a:lnTo>
                  <a:pt x="588264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8F8F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08" name="object 46"/>
          <p:cNvSpPr>
            <a:spLocks/>
          </p:cNvSpPr>
          <p:nvPr/>
        </p:nvSpPr>
        <p:spPr bwMode="auto">
          <a:xfrm>
            <a:off x="10439400" y="3971925"/>
            <a:ext cx="252413" cy="76200"/>
          </a:xfrm>
          <a:custGeom>
            <a:avLst/>
            <a:gdLst>
              <a:gd name="T0" fmla="*/ 0 w 252983"/>
              <a:gd name="T1" fmla="*/ 76200 h 76200"/>
              <a:gd name="T2" fmla="*/ 251844 w 252983"/>
              <a:gd name="T3" fmla="*/ 76200 h 76200"/>
              <a:gd name="T4" fmla="*/ 251844 w 252983"/>
              <a:gd name="T5" fmla="*/ 0 h 76200"/>
              <a:gd name="T6" fmla="*/ 0 w 252983"/>
              <a:gd name="T7" fmla="*/ 0 h 76200"/>
              <a:gd name="T8" fmla="*/ 0 w 252983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983"/>
              <a:gd name="T16" fmla="*/ 0 h 76200"/>
              <a:gd name="T17" fmla="*/ 252983 w 252983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983" h="76200">
                <a:moveTo>
                  <a:pt x="0" y="76200"/>
                </a:moveTo>
                <a:lnTo>
                  <a:pt x="252983" y="76200"/>
                </a:lnTo>
                <a:lnTo>
                  <a:pt x="252983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7F7F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09" name="object 47"/>
          <p:cNvSpPr>
            <a:spLocks/>
          </p:cNvSpPr>
          <p:nvPr/>
        </p:nvSpPr>
        <p:spPr bwMode="auto">
          <a:xfrm>
            <a:off x="5843588" y="3971925"/>
            <a:ext cx="514350" cy="76200"/>
          </a:xfrm>
          <a:custGeom>
            <a:avLst/>
            <a:gdLst>
              <a:gd name="T0" fmla="*/ 0 w 515112"/>
              <a:gd name="T1" fmla="*/ 76200 h 76200"/>
              <a:gd name="T2" fmla="*/ 513589 w 515112"/>
              <a:gd name="T3" fmla="*/ 76200 h 76200"/>
              <a:gd name="T4" fmla="*/ 513589 w 515112"/>
              <a:gd name="T5" fmla="*/ 0 h 76200"/>
              <a:gd name="T6" fmla="*/ 0 w 515112"/>
              <a:gd name="T7" fmla="*/ 0 h 76200"/>
              <a:gd name="T8" fmla="*/ 0 w 515112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5112"/>
              <a:gd name="T16" fmla="*/ 0 h 76200"/>
              <a:gd name="T17" fmla="*/ 515112 w 515112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5112" h="76200">
                <a:moveTo>
                  <a:pt x="0" y="76200"/>
                </a:moveTo>
                <a:lnTo>
                  <a:pt x="515112" y="76200"/>
                </a:lnTo>
                <a:lnTo>
                  <a:pt x="515112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7F7F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10" name="object 48"/>
          <p:cNvSpPr>
            <a:spLocks/>
          </p:cNvSpPr>
          <p:nvPr/>
        </p:nvSpPr>
        <p:spPr bwMode="auto">
          <a:xfrm>
            <a:off x="0" y="3971925"/>
            <a:ext cx="588963" cy="76200"/>
          </a:xfrm>
          <a:custGeom>
            <a:avLst/>
            <a:gdLst>
              <a:gd name="T0" fmla="*/ 0 w 588264"/>
              <a:gd name="T1" fmla="*/ 76200 h 76200"/>
              <a:gd name="T2" fmla="*/ 589663 w 588264"/>
              <a:gd name="T3" fmla="*/ 76200 h 76200"/>
              <a:gd name="T4" fmla="*/ 589663 w 588264"/>
              <a:gd name="T5" fmla="*/ 0 h 76200"/>
              <a:gd name="T6" fmla="*/ 0 w 588264"/>
              <a:gd name="T7" fmla="*/ 0 h 76200"/>
              <a:gd name="T8" fmla="*/ 0 w 588264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8264"/>
              <a:gd name="T16" fmla="*/ 0 h 76200"/>
              <a:gd name="T17" fmla="*/ 588264 w 588264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8264" h="76200">
                <a:moveTo>
                  <a:pt x="0" y="76200"/>
                </a:moveTo>
                <a:lnTo>
                  <a:pt x="588264" y="76200"/>
                </a:lnTo>
                <a:lnTo>
                  <a:pt x="588264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7F7F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11" name="object 49"/>
          <p:cNvSpPr>
            <a:spLocks/>
          </p:cNvSpPr>
          <p:nvPr/>
        </p:nvSpPr>
        <p:spPr bwMode="auto">
          <a:xfrm>
            <a:off x="10439400" y="4048125"/>
            <a:ext cx="252413" cy="73025"/>
          </a:xfrm>
          <a:custGeom>
            <a:avLst/>
            <a:gdLst>
              <a:gd name="T0" fmla="*/ 0 w 252983"/>
              <a:gd name="T1" fmla="*/ 72899 h 73151"/>
              <a:gd name="T2" fmla="*/ 251844 w 252983"/>
              <a:gd name="T3" fmla="*/ 72899 h 73151"/>
              <a:gd name="T4" fmla="*/ 251844 w 252983"/>
              <a:gd name="T5" fmla="*/ 0 h 73151"/>
              <a:gd name="T6" fmla="*/ 0 w 252983"/>
              <a:gd name="T7" fmla="*/ 0 h 73151"/>
              <a:gd name="T8" fmla="*/ 0 w 252983"/>
              <a:gd name="T9" fmla="*/ 72899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983"/>
              <a:gd name="T16" fmla="*/ 0 h 73151"/>
              <a:gd name="T17" fmla="*/ 252983 w 252983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983" h="73151">
                <a:moveTo>
                  <a:pt x="0" y="73151"/>
                </a:moveTo>
                <a:lnTo>
                  <a:pt x="252983" y="73151"/>
                </a:lnTo>
                <a:lnTo>
                  <a:pt x="252983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F6F6F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12" name="object 50"/>
          <p:cNvSpPr>
            <a:spLocks/>
          </p:cNvSpPr>
          <p:nvPr/>
        </p:nvSpPr>
        <p:spPr bwMode="auto">
          <a:xfrm>
            <a:off x="5843588" y="4048125"/>
            <a:ext cx="514350" cy="73025"/>
          </a:xfrm>
          <a:custGeom>
            <a:avLst/>
            <a:gdLst>
              <a:gd name="T0" fmla="*/ 0 w 515112"/>
              <a:gd name="T1" fmla="*/ 72899 h 73151"/>
              <a:gd name="T2" fmla="*/ 513589 w 515112"/>
              <a:gd name="T3" fmla="*/ 72899 h 73151"/>
              <a:gd name="T4" fmla="*/ 513589 w 515112"/>
              <a:gd name="T5" fmla="*/ 0 h 73151"/>
              <a:gd name="T6" fmla="*/ 0 w 515112"/>
              <a:gd name="T7" fmla="*/ 0 h 73151"/>
              <a:gd name="T8" fmla="*/ 0 w 515112"/>
              <a:gd name="T9" fmla="*/ 72899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5112"/>
              <a:gd name="T16" fmla="*/ 0 h 73151"/>
              <a:gd name="T17" fmla="*/ 515112 w 515112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5112" h="73151">
                <a:moveTo>
                  <a:pt x="0" y="73151"/>
                </a:moveTo>
                <a:lnTo>
                  <a:pt x="515112" y="73151"/>
                </a:lnTo>
                <a:lnTo>
                  <a:pt x="51511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F6F6F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13" name="object 51"/>
          <p:cNvSpPr>
            <a:spLocks/>
          </p:cNvSpPr>
          <p:nvPr/>
        </p:nvSpPr>
        <p:spPr bwMode="auto">
          <a:xfrm>
            <a:off x="0" y="4048125"/>
            <a:ext cx="588963" cy="73025"/>
          </a:xfrm>
          <a:custGeom>
            <a:avLst/>
            <a:gdLst>
              <a:gd name="T0" fmla="*/ 0 w 588264"/>
              <a:gd name="T1" fmla="*/ 72899 h 73151"/>
              <a:gd name="T2" fmla="*/ 589663 w 588264"/>
              <a:gd name="T3" fmla="*/ 72899 h 73151"/>
              <a:gd name="T4" fmla="*/ 589663 w 588264"/>
              <a:gd name="T5" fmla="*/ 0 h 73151"/>
              <a:gd name="T6" fmla="*/ 0 w 588264"/>
              <a:gd name="T7" fmla="*/ 0 h 73151"/>
              <a:gd name="T8" fmla="*/ 0 w 588264"/>
              <a:gd name="T9" fmla="*/ 72899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8264"/>
              <a:gd name="T16" fmla="*/ 0 h 73151"/>
              <a:gd name="T17" fmla="*/ 588264 w 588264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8264" h="73151">
                <a:moveTo>
                  <a:pt x="0" y="73151"/>
                </a:moveTo>
                <a:lnTo>
                  <a:pt x="588264" y="73151"/>
                </a:lnTo>
                <a:lnTo>
                  <a:pt x="588264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F6F6F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14" name="object 52"/>
          <p:cNvSpPr>
            <a:spLocks/>
          </p:cNvSpPr>
          <p:nvPr/>
        </p:nvSpPr>
        <p:spPr bwMode="auto">
          <a:xfrm>
            <a:off x="10439400" y="4121150"/>
            <a:ext cx="252413" cy="69850"/>
          </a:xfrm>
          <a:custGeom>
            <a:avLst/>
            <a:gdLst>
              <a:gd name="T0" fmla="*/ 0 w 252983"/>
              <a:gd name="T1" fmla="*/ 69598 h 70103"/>
              <a:gd name="T2" fmla="*/ 251844 w 252983"/>
              <a:gd name="T3" fmla="*/ 69598 h 70103"/>
              <a:gd name="T4" fmla="*/ 251844 w 252983"/>
              <a:gd name="T5" fmla="*/ 0 h 70103"/>
              <a:gd name="T6" fmla="*/ 0 w 252983"/>
              <a:gd name="T7" fmla="*/ 0 h 70103"/>
              <a:gd name="T8" fmla="*/ 0 w 252983"/>
              <a:gd name="T9" fmla="*/ 69598 h 701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983"/>
              <a:gd name="T16" fmla="*/ 0 h 70103"/>
              <a:gd name="T17" fmla="*/ 252983 w 252983"/>
              <a:gd name="T18" fmla="*/ 70103 h 701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983" h="70103">
                <a:moveTo>
                  <a:pt x="0" y="70103"/>
                </a:moveTo>
                <a:lnTo>
                  <a:pt x="252983" y="70103"/>
                </a:lnTo>
                <a:lnTo>
                  <a:pt x="252983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solidFill>
            <a:srgbClr val="F5F5F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15" name="object 53"/>
          <p:cNvSpPr>
            <a:spLocks/>
          </p:cNvSpPr>
          <p:nvPr/>
        </p:nvSpPr>
        <p:spPr bwMode="auto">
          <a:xfrm>
            <a:off x="5843588" y="4121150"/>
            <a:ext cx="514350" cy="69850"/>
          </a:xfrm>
          <a:custGeom>
            <a:avLst/>
            <a:gdLst>
              <a:gd name="T0" fmla="*/ 0 w 515112"/>
              <a:gd name="T1" fmla="*/ 69598 h 70103"/>
              <a:gd name="T2" fmla="*/ 513589 w 515112"/>
              <a:gd name="T3" fmla="*/ 69598 h 70103"/>
              <a:gd name="T4" fmla="*/ 513589 w 515112"/>
              <a:gd name="T5" fmla="*/ 0 h 70103"/>
              <a:gd name="T6" fmla="*/ 0 w 515112"/>
              <a:gd name="T7" fmla="*/ 0 h 70103"/>
              <a:gd name="T8" fmla="*/ 0 w 515112"/>
              <a:gd name="T9" fmla="*/ 69598 h 701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5112"/>
              <a:gd name="T16" fmla="*/ 0 h 70103"/>
              <a:gd name="T17" fmla="*/ 515112 w 515112"/>
              <a:gd name="T18" fmla="*/ 70103 h 701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5112" h="70103">
                <a:moveTo>
                  <a:pt x="0" y="70103"/>
                </a:moveTo>
                <a:lnTo>
                  <a:pt x="515112" y="70103"/>
                </a:lnTo>
                <a:lnTo>
                  <a:pt x="515112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solidFill>
            <a:srgbClr val="F5F5F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16" name="object 54"/>
          <p:cNvSpPr>
            <a:spLocks/>
          </p:cNvSpPr>
          <p:nvPr/>
        </p:nvSpPr>
        <p:spPr bwMode="auto">
          <a:xfrm>
            <a:off x="0" y="4121150"/>
            <a:ext cx="588963" cy="69850"/>
          </a:xfrm>
          <a:custGeom>
            <a:avLst/>
            <a:gdLst>
              <a:gd name="T0" fmla="*/ 0 w 588264"/>
              <a:gd name="T1" fmla="*/ 69598 h 70103"/>
              <a:gd name="T2" fmla="*/ 589663 w 588264"/>
              <a:gd name="T3" fmla="*/ 69598 h 70103"/>
              <a:gd name="T4" fmla="*/ 589663 w 588264"/>
              <a:gd name="T5" fmla="*/ 0 h 70103"/>
              <a:gd name="T6" fmla="*/ 0 w 588264"/>
              <a:gd name="T7" fmla="*/ 0 h 70103"/>
              <a:gd name="T8" fmla="*/ 0 w 588264"/>
              <a:gd name="T9" fmla="*/ 69598 h 701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8264"/>
              <a:gd name="T16" fmla="*/ 0 h 70103"/>
              <a:gd name="T17" fmla="*/ 588264 w 588264"/>
              <a:gd name="T18" fmla="*/ 70103 h 701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8264" h="70103">
                <a:moveTo>
                  <a:pt x="0" y="70103"/>
                </a:moveTo>
                <a:lnTo>
                  <a:pt x="588264" y="70103"/>
                </a:lnTo>
                <a:lnTo>
                  <a:pt x="588264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solidFill>
            <a:srgbClr val="F5F5F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17" name="object 55"/>
          <p:cNvSpPr>
            <a:spLocks/>
          </p:cNvSpPr>
          <p:nvPr/>
        </p:nvSpPr>
        <p:spPr bwMode="auto">
          <a:xfrm>
            <a:off x="10439400" y="4191000"/>
            <a:ext cx="252413" cy="65088"/>
          </a:xfrm>
          <a:custGeom>
            <a:avLst/>
            <a:gdLst>
              <a:gd name="T0" fmla="*/ 0 w 252983"/>
              <a:gd name="T1" fmla="*/ 66187 h 64007"/>
              <a:gd name="T2" fmla="*/ 251844 w 252983"/>
              <a:gd name="T3" fmla="*/ 66187 h 64007"/>
              <a:gd name="T4" fmla="*/ 251844 w 252983"/>
              <a:gd name="T5" fmla="*/ 0 h 64007"/>
              <a:gd name="T6" fmla="*/ 0 w 252983"/>
              <a:gd name="T7" fmla="*/ 0 h 64007"/>
              <a:gd name="T8" fmla="*/ 0 w 252983"/>
              <a:gd name="T9" fmla="*/ 66187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983"/>
              <a:gd name="T16" fmla="*/ 0 h 64007"/>
              <a:gd name="T17" fmla="*/ 252983 w 252983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983" h="64007">
                <a:moveTo>
                  <a:pt x="0" y="64007"/>
                </a:moveTo>
                <a:lnTo>
                  <a:pt x="252983" y="64007"/>
                </a:lnTo>
                <a:lnTo>
                  <a:pt x="252983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F4F4F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18" name="object 56"/>
          <p:cNvSpPr>
            <a:spLocks/>
          </p:cNvSpPr>
          <p:nvPr/>
        </p:nvSpPr>
        <p:spPr bwMode="auto">
          <a:xfrm>
            <a:off x="5843588" y="4191000"/>
            <a:ext cx="514350" cy="65088"/>
          </a:xfrm>
          <a:custGeom>
            <a:avLst/>
            <a:gdLst>
              <a:gd name="T0" fmla="*/ 0 w 515112"/>
              <a:gd name="T1" fmla="*/ 66187 h 64007"/>
              <a:gd name="T2" fmla="*/ 513589 w 515112"/>
              <a:gd name="T3" fmla="*/ 66187 h 64007"/>
              <a:gd name="T4" fmla="*/ 513589 w 515112"/>
              <a:gd name="T5" fmla="*/ 0 h 64007"/>
              <a:gd name="T6" fmla="*/ 0 w 515112"/>
              <a:gd name="T7" fmla="*/ 0 h 64007"/>
              <a:gd name="T8" fmla="*/ 0 w 515112"/>
              <a:gd name="T9" fmla="*/ 66187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5112"/>
              <a:gd name="T16" fmla="*/ 0 h 64007"/>
              <a:gd name="T17" fmla="*/ 515112 w 515112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5112" h="64007">
                <a:moveTo>
                  <a:pt x="0" y="64007"/>
                </a:moveTo>
                <a:lnTo>
                  <a:pt x="515112" y="64007"/>
                </a:lnTo>
                <a:lnTo>
                  <a:pt x="51511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F4F4F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19" name="object 57"/>
          <p:cNvSpPr>
            <a:spLocks/>
          </p:cNvSpPr>
          <p:nvPr/>
        </p:nvSpPr>
        <p:spPr bwMode="auto">
          <a:xfrm>
            <a:off x="0" y="4191000"/>
            <a:ext cx="588963" cy="65088"/>
          </a:xfrm>
          <a:custGeom>
            <a:avLst/>
            <a:gdLst>
              <a:gd name="T0" fmla="*/ 0 w 588264"/>
              <a:gd name="T1" fmla="*/ 66187 h 64007"/>
              <a:gd name="T2" fmla="*/ 589663 w 588264"/>
              <a:gd name="T3" fmla="*/ 66187 h 64007"/>
              <a:gd name="T4" fmla="*/ 589663 w 588264"/>
              <a:gd name="T5" fmla="*/ 0 h 64007"/>
              <a:gd name="T6" fmla="*/ 0 w 588264"/>
              <a:gd name="T7" fmla="*/ 0 h 64007"/>
              <a:gd name="T8" fmla="*/ 0 w 588264"/>
              <a:gd name="T9" fmla="*/ 66187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8264"/>
              <a:gd name="T16" fmla="*/ 0 h 64007"/>
              <a:gd name="T17" fmla="*/ 588264 w 588264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8264" h="64007">
                <a:moveTo>
                  <a:pt x="0" y="64007"/>
                </a:moveTo>
                <a:lnTo>
                  <a:pt x="588264" y="64007"/>
                </a:lnTo>
                <a:lnTo>
                  <a:pt x="588264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F4F4F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20" name="object 58"/>
          <p:cNvSpPr>
            <a:spLocks/>
          </p:cNvSpPr>
          <p:nvPr/>
        </p:nvSpPr>
        <p:spPr bwMode="auto">
          <a:xfrm>
            <a:off x="10439400" y="4256088"/>
            <a:ext cx="252413" cy="60325"/>
          </a:xfrm>
          <a:custGeom>
            <a:avLst/>
            <a:gdLst>
              <a:gd name="T0" fmla="*/ 0 w 252983"/>
              <a:gd name="T1" fmla="*/ 59698 h 60959"/>
              <a:gd name="T2" fmla="*/ 251844 w 252983"/>
              <a:gd name="T3" fmla="*/ 59698 h 60959"/>
              <a:gd name="T4" fmla="*/ 251844 w 252983"/>
              <a:gd name="T5" fmla="*/ 0 h 60959"/>
              <a:gd name="T6" fmla="*/ 0 w 252983"/>
              <a:gd name="T7" fmla="*/ 0 h 60959"/>
              <a:gd name="T8" fmla="*/ 0 w 252983"/>
              <a:gd name="T9" fmla="*/ 59698 h 60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983"/>
              <a:gd name="T16" fmla="*/ 0 h 60959"/>
              <a:gd name="T17" fmla="*/ 252983 w 252983"/>
              <a:gd name="T18" fmla="*/ 60959 h 609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983" h="60959">
                <a:moveTo>
                  <a:pt x="0" y="60959"/>
                </a:moveTo>
                <a:lnTo>
                  <a:pt x="252983" y="60959"/>
                </a:lnTo>
                <a:lnTo>
                  <a:pt x="252983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F3F3F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21" name="object 59"/>
          <p:cNvSpPr>
            <a:spLocks/>
          </p:cNvSpPr>
          <p:nvPr/>
        </p:nvSpPr>
        <p:spPr bwMode="auto">
          <a:xfrm>
            <a:off x="5843588" y="4256088"/>
            <a:ext cx="514350" cy="60325"/>
          </a:xfrm>
          <a:custGeom>
            <a:avLst/>
            <a:gdLst>
              <a:gd name="T0" fmla="*/ 0 w 515112"/>
              <a:gd name="T1" fmla="*/ 59698 h 60959"/>
              <a:gd name="T2" fmla="*/ 513589 w 515112"/>
              <a:gd name="T3" fmla="*/ 59698 h 60959"/>
              <a:gd name="T4" fmla="*/ 513589 w 515112"/>
              <a:gd name="T5" fmla="*/ 0 h 60959"/>
              <a:gd name="T6" fmla="*/ 0 w 515112"/>
              <a:gd name="T7" fmla="*/ 0 h 60959"/>
              <a:gd name="T8" fmla="*/ 0 w 515112"/>
              <a:gd name="T9" fmla="*/ 59698 h 60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5112"/>
              <a:gd name="T16" fmla="*/ 0 h 60959"/>
              <a:gd name="T17" fmla="*/ 515112 w 515112"/>
              <a:gd name="T18" fmla="*/ 60959 h 609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5112" h="60959">
                <a:moveTo>
                  <a:pt x="0" y="60959"/>
                </a:moveTo>
                <a:lnTo>
                  <a:pt x="515112" y="60959"/>
                </a:lnTo>
                <a:lnTo>
                  <a:pt x="515112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F3F3F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22" name="object 60"/>
          <p:cNvSpPr>
            <a:spLocks/>
          </p:cNvSpPr>
          <p:nvPr/>
        </p:nvSpPr>
        <p:spPr bwMode="auto">
          <a:xfrm>
            <a:off x="0" y="4256088"/>
            <a:ext cx="588963" cy="60325"/>
          </a:xfrm>
          <a:custGeom>
            <a:avLst/>
            <a:gdLst>
              <a:gd name="T0" fmla="*/ 0 w 588264"/>
              <a:gd name="T1" fmla="*/ 59698 h 60959"/>
              <a:gd name="T2" fmla="*/ 589663 w 588264"/>
              <a:gd name="T3" fmla="*/ 59698 h 60959"/>
              <a:gd name="T4" fmla="*/ 589663 w 588264"/>
              <a:gd name="T5" fmla="*/ 0 h 60959"/>
              <a:gd name="T6" fmla="*/ 0 w 588264"/>
              <a:gd name="T7" fmla="*/ 0 h 60959"/>
              <a:gd name="T8" fmla="*/ 0 w 588264"/>
              <a:gd name="T9" fmla="*/ 59698 h 60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8264"/>
              <a:gd name="T16" fmla="*/ 0 h 60959"/>
              <a:gd name="T17" fmla="*/ 588264 w 588264"/>
              <a:gd name="T18" fmla="*/ 60959 h 609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8264" h="60959">
                <a:moveTo>
                  <a:pt x="0" y="60959"/>
                </a:moveTo>
                <a:lnTo>
                  <a:pt x="588264" y="60959"/>
                </a:lnTo>
                <a:lnTo>
                  <a:pt x="588264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F3F3F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23" name="object 61"/>
          <p:cNvSpPr>
            <a:spLocks/>
          </p:cNvSpPr>
          <p:nvPr/>
        </p:nvSpPr>
        <p:spPr bwMode="auto">
          <a:xfrm>
            <a:off x="10439400" y="4316413"/>
            <a:ext cx="252413" cy="63500"/>
          </a:xfrm>
          <a:custGeom>
            <a:avLst/>
            <a:gdLst>
              <a:gd name="T0" fmla="*/ 0 w 252983"/>
              <a:gd name="T1" fmla="*/ 62997 h 64007"/>
              <a:gd name="T2" fmla="*/ 251844 w 252983"/>
              <a:gd name="T3" fmla="*/ 62997 h 64007"/>
              <a:gd name="T4" fmla="*/ 251844 w 252983"/>
              <a:gd name="T5" fmla="*/ 0 h 64007"/>
              <a:gd name="T6" fmla="*/ 0 w 252983"/>
              <a:gd name="T7" fmla="*/ 0 h 64007"/>
              <a:gd name="T8" fmla="*/ 0 w 252983"/>
              <a:gd name="T9" fmla="*/ 62997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983"/>
              <a:gd name="T16" fmla="*/ 0 h 64007"/>
              <a:gd name="T17" fmla="*/ 252983 w 252983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983" h="64007">
                <a:moveTo>
                  <a:pt x="0" y="64007"/>
                </a:moveTo>
                <a:lnTo>
                  <a:pt x="252983" y="64007"/>
                </a:lnTo>
                <a:lnTo>
                  <a:pt x="252983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24" name="object 62"/>
          <p:cNvSpPr>
            <a:spLocks/>
          </p:cNvSpPr>
          <p:nvPr/>
        </p:nvSpPr>
        <p:spPr bwMode="auto">
          <a:xfrm>
            <a:off x="5843588" y="4316413"/>
            <a:ext cx="514350" cy="63500"/>
          </a:xfrm>
          <a:custGeom>
            <a:avLst/>
            <a:gdLst>
              <a:gd name="T0" fmla="*/ 0 w 515112"/>
              <a:gd name="T1" fmla="*/ 62997 h 64007"/>
              <a:gd name="T2" fmla="*/ 513589 w 515112"/>
              <a:gd name="T3" fmla="*/ 62997 h 64007"/>
              <a:gd name="T4" fmla="*/ 513589 w 515112"/>
              <a:gd name="T5" fmla="*/ 0 h 64007"/>
              <a:gd name="T6" fmla="*/ 0 w 515112"/>
              <a:gd name="T7" fmla="*/ 0 h 64007"/>
              <a:gd name="T8" fmla="*/ 0 w 515112"/>
              <a:gd name="T9" fmla="*/ 62997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5112"/>
              <a:gd name="T16" fmla="*/ 0 h 64007"/>
              <a:gd name="T17" fmla="*/ 515112 w 515112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5112" h="64007">
                <a:moveTo>
                  <a:pt x="0" y="64007"/>
                </a:moveTo>
                <a:lnTo>
                  <a:pt x="515112" y="64007"/>
                </a:lnTo>
                <a:lnTo>
                  <a:pt x="51511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25" name="object 63"/>
          <p:cNvSpPr>
            <a:spLocks/>
          </p:cNvSpPr>
          <p:nvPr/>
        </p:nvSpPr>
        <p:spPr bwMode="auto">
          <a:xfrm>
            <a:off x="0" y="4316413"/>
            <a:ext cx="588963" cy="63500"/>
          </a:xfrm>
          <a:custGeom>
            <a:avLst/>
            <a:gdLst>
              <a:gd name="T0" fmla="*/ 0 w 588264"/>
              <a:gd name="T1" fmla="*/ 62997 h 64007"/>
              <a:gd name="T2" fmla="*/ 589663 w 588264"/>
              <a:gd name="T3" fmla="*/ 62997 h 64007"/>
              <a:gd name="T4" fmla="*/ 589663 w 588264"/>
              <a:gd name="T5" fmla="*/ 0 h 64007"/>
              <a:gd name="T6" fmla="*/ 0 w 588264"/>
              <a:gd name="T7" fmla="*/ 0 h 64007"/>
              <a:gd name="T8" fmla="*/ 0 w 588264"/>
              <a:gd name="T9" fmla="*/ 62997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8264"/>
              <a:gd name="T16" fmla="*/ 0 h 64007"/>
              <a:gd name="T17" fmla="*/ 588264 w 588264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8264" h="64007">
                <a:moveTo>
                  <a:pt x="0" y="64007"/>
                </a:moveTo>
                <a:lnTo>
                  <a:pt x="588264" y="64007"/>
                </a:lnTo>
                <a:lnTo>
                  <a:pt x="588264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26" name="object 64"/>
          <p:cNvSpPr>
            <a:spLocks/>
          </p:cNvSpPr>
          <p:nvPr/>
        </p:nvSpPr>
        <p:spPr bwMode="auto">
          <a:xfrm>
            <a:off x="10439400" y="4379913"/>
            <a:ext cx="252413" cy="61912"/>
          </a:xfrm>
          <a:custGeom>
            <a:avLst/>
            <a:gdLst>
              <a:gd name="T0" fmla="*/ 0 w 252983"/>
              <a:gd name="T1" fmla="*/ 62880 h 60959"/>
              <a:gd name="T2" fmla="*/ 251844 w 252983"/>
              <a:gd name="T3" fmla="*/ 62880 h 60959"/>
              <a:gd name="T4" fmla="*/ 251844 w 252983"/>
              <a:gd name="T5" fmla="*/ 0 h 60959"/>
              <a:gd name="T6" fmla="*/ 0 w 252983"/>
              <a:gd name="T7" fmla="*/ 0 h 60959"/>
              <a:gd name="T8" fmla="*/ 0 w 252983"/>
              <a:gd name="T9" fmla="*/ 62880 h 60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983"/>
              <a:gd name="T16" fmla="*/ 0 h 60959"/>
              <a:gd name="T17" fmla="*/ 252983 w 252983"/>
              <a:gd name="T18" fmla="*/ 60959 h 609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983" h="60959">
                <a:moveTo>
                  <a:pt x="0" y="60959"/>
                </a:moveTo>
                <a:lnTo>
                  <a:pt x="252983" y="60959"/>
                </a:lnTo>
                <a:lnTo>
                  <a:pt x="252983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27" name="object 65"/>
          <p:cNvSpPr>
            <a:spLocks/>
          </p:cNvSpPr>
          <p:nvPr/>
        </p:nvSpPr>
        <p:spPr bwMode="auto">
          <a:xfrm>
            <a:off x="5843588" y="4379913"/>
            <a:ext cx="514350" cy="61912"/>
          </a:xfrm>
          <a:custGeom>
            <a:avLst/>
            <a:gdLst>
              <a:gd name="T0" fmla="*/ 0 w 515112"/>
              <a:gd name="T1" fmla="*/ 62880 h 60959"/>
              <a:gd name="T2" fmla="*/ 513589 w 515112"/>
              <a:gd name="T3" fmla="*/ 62880 h 60959"/>
              <a:gd name="T4" fmla="*/ 513589 w 515112"/>
              <a:gd name="T5" fmla="*/ 0 h 60959"/>
              <a:gd name="T6" fmla="*/ 0 w 515112"/>
              <a:gd name="T7" fmla="*/ 0 h 60959"/>
              <a:gd name="T8" fmla="*/ 0 w 515112"/>
              <a:gd name="T9" fmla="*/ 62880 h 60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5112"/>
              <a:gd name="T16" fmla="*/ 0 h 60959"/>
              <a:gd name="T17" fmla="*/ 515112 w 515112"/>
              <a:gd name="T18" fmla="*/ 60959 h 609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5112" h="60959">
                <a:moveTo>
                  <a:pt x="0" y="60959"/>
                </a:moveTo>
                <a:lnTo>
                  <a:pt x="515112" y="60959"/>
                </a:lnTo>
                <a:lnTo>
                  <a:pt x="515112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28" name="object 66"/>
          <p:cNvSpPr>
            <a:spLocks/>
          </p:cNvSpPr>
          <p:nvPr/>
        </p:nvSpPr>
        <p:spPr bwMode="auto">
          <a:xfrm>
            <a:off x="0" y="4379913"/>
            <a:ext cx="588963" cy="61912"/>
          </a:xfrm>
          <a:custGeom>
            <a:avLst/>
            <a:gdLst>
              <a:gd name="T0" fmla="*/ 0 w 588264"/>
              <a:gd name="T1" fmla="*/ 62880 h 60959"/>
              <a:gd name="T2" fmla="*/ 589663 w 588264"/>
              <a:gd name="T3" fmla="*/ 62880 h 60959"/>
              <a:gd name="T4" fmla="*/ 589663 w 588264"/>
              <a:gd name="T5" fmla="*/ 0 h 60959"/>
              <a:gd name="T6" fmla="*/ 0 w 588264"/>
              <a:gd name="T7" fmla="*/ 0 h 60959"/>
              <a:gd name="T8" fmla="*/ 0 w 588264"/>
              <a:gd name="T9" fmla="*/ 62880 h 60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8264"/>
              <a:gd name="T16" fmla="*/ 0 h 60959"/>
              <a:gd name="T17" fmla="*/ 588264 w 588264"/>
              <a:gd name="T18" fmla="*/ 60959 h 609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8264" h="60959">
                <a:moveTo>
                  <a:pt x="0" y="60959"/>
                </a:moveTo>
                <a:lnTo>
                  <a:pt x="588264" y="60959"/>
                </a:lnTo>
                <a:lnTo>
                  <a:pt x="588264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29" name="object 67"/>
          <p:cNvSpPr>
            <a:spLocks/>
          </p:cNvSpPr>
          <p:nvPr/>
        </p:nvSpPr>
        <p:spPr bwMode="auto">
          <a:xfrm>
            <a:off x="10439400" y="4441825"/>
            <a:ext cx="252413" cy="63500"/>
          </a:xfrm>
          <a:custGeom>
            <a:avLst/>
            <a:gdLst>
              <a:gd name="T0" fmla="*/ 0 w 252983"/>
              <a:gd name="T1" fmla="*/ 62997 h 64007"/>
              <a:gd name="T2" fmla="*/ 251844 w 252983"/>
              <a:gd name="T3" fmla="*/ 62997 h 64007"/>
              <a:gd name="T4" fmla="*/ 251844 w 252983"/>
              <a:gd name="T5" fmla="*/ 0 h 64007"/>
              <a:gd name="T6" fmla="*/ 0 w 252983"/>
              <a:gd name="T7" fmla="*/ 0 h 64007"/>
              <a:gd name="T8" fmla="*/ 0 w 252983"/>
              <a:gd name="T9" fmla="*/ 62997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983"/>
              <a:gd name="T16" fmla="*/ 0 h 64007"/>
              <a:gd name="T17" fmla="*/ 252983 w 252983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983" h="64007">
                <a:moveTo>
                  <a:pt x="0" y="64007"/>
                </a:moveTo>
                <a:lnTo>
                  <a:pt x="252983" y="64007"/>
                </a:lnTo>
                <a:lnTo>
                  <a:pt x="252983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F0F0F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30" name="object 68"/>
          <p:cNvSpPr>
            <a:spLocks/>
          </p:cNvSpPr>
          <p:nvPr/>
        </p:nvSpPr>
        <p:spPr bwMode="auto">
          <a:xfrm>
            <a:off x="5843588" y="4441825"/>
            <a:ext cx="514350" cy="63500"/>
          </a:xfrm>
          <a:custGeom>
            <a:avLst/>
            <a:gdLst>
              <a:gd name="T0" fmla="*/ 0 w 515112"/>
              <a:gd name="T1" fmla="*/ 62997 h 64007"/>
              <a:gd name="T2" fmla="*/ 513589 w 515112"/>
              <a:gd name="T3" fmla="*/ 62997 h 64007"/>
              <a:gd name="T4" fmla="*/ 513589 w 515112"/>
              <a:gd name="T5" fmla="*/ 0 h 64007"/>
              <a:gd name="T6" fmla="*/ 0 w 515112"/>
              <a:gd name="T7" fmla="*/ 0 h 64007"/>
              <a:gd name="T8" fmla="*/ 0 w 515112"/>
              <a:gd name="T9" fmla="*/ 62997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5112"/>
              <a:gd name="T16" fmla="*/ 0 h 64007"/>
              <a:gd name="T17" fmla="*/ 515112 w 515112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5112" h="64007">
                <a:moveTo>
                  <a:pt x="0" y="64007"/>
                </a:moveTo>
                <a:lnTo>
                  <a:pt x="515112" y="64007"/>
                </a:lnTo>
                <a:lnTo>
                  <a:pt x="51511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F0F0F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31" name="object 69"/>
          <p:cNvSpPr>
            <a:spLocks/>
          </p:cNvSpPr>
          <p:nvPr/>
        </p:nvSpPr>
        <p:spPr bwMode="auto">
          <a:xfrm>
            <a:off x="0" y="4441825"/>
            <a:ext cx="588963" cy="63500"/>
          </a:xfrm>
          <a:custGeom>
            <a:avLst/>
            <a:gdLst>
              <a:gd name="T0" fmla="*/ 0 w 588264"/>
              <a:gd name="T1" fmla="*/ 62997 h 64007"/>
              <a:gd name="T2" fmla="*/ 589663 w 588264"/>
              <a:gd name="T3" fmla="*/ 62997 h 64007"/>
              <a:gd name="T4" fmla="*/ 589663 w 588264"/>
              <a:gd name="T5" fmla="*/ 0 h 64007"/>
              <a:gd name="T6" fmla="*/ 0 w 588264"/>
              <a:gd name="T7" fmla="*/ 0 h 64007"/>
              <a:gd name="T8" fmla="*/ 0 w 588264"/>
              <a:gd name="T9" fmla="*/ 62997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8264"/>
              <a:gd name="T16" fmla="*/ 0 h 64007"/>
              <a:gd name="T17" fmla="*/ 588264 w 588264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8264" h="64007">
                <a:moveTo>
                  <a:pt x="0" y="64007"/>
                </a:moveTo>
                <a:lnTo>
                  <a:pt x="588264" y="64007"/>
                </a:lnTo>
                <a:lnTo>
                  <a:pt x="588264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F0F0F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32" name="object 70"/>
          <p:cNvSpPr>
            <a:spLocks/>
          </p:cNvSpPr>
          <p:nvPr/>
        </p:nvSpPr>
        <p:spPr bwMode="auto">
          <a:xfrm>
            <a:off x="10439400" y="4505325"/>
            <a:ext cx="252413" cy="66675"/>
          </a:xfrm>
          <a:custGeom>
            <a:avLst/>
            <a:gdLst>
              <a:gd name="T0" fmla="*/ 0 w 252983"/>
              <a:gd name="T1" fmla="*/ 66298 h 67054"/>
              <a:gd name="T2" fmla="*/ 251844 w 252983"/>
              <a:gd name="T3" fmla="*/ 66298 h 67054"/>
              <a:gd name="T4" fmla="*/ 251844 w 252983"/>
              <a:gd name="T5" fmla="*/ 0 h 67054"/>
              <a:gd name="T6" fmla="*/ 0 w 252983"/>
              <a:gd name="T7" fmla="*/ 0 h 67054"/>
              <a:gd name="T8" fmla="*/ 0 w 252983"/>
              <a:gd name="T9" fmla="*/ 66298 h 670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983"/>
              <a:gd name="T16" fmla="*/ 0 h 67054"/>
              <a:gd name="T17" fmla="*/ 252983 w 252983"/>
              <a:gd name="T18" fmla="*/ 67054 h 670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983" h="67054">
                <a:moveTo>
                  <a:pt x="0" y="67054"/>
                </a:moveTo>
                <a:lnTo>
                  <a:pt x="252983" y="67054"/>
                </a:lnTo>
                <a:lnTo>
                  <a:pt x="252983" y="0"/>
                </a:lnTo>
                <a:lnTo>
                  <a:pt x="0" y="0"/>
                </a:lnTo>
                <a:lnTo>
                  <a:pt x="0" y="67054"/>
                </a:lnTo>
                <a:close/>
              </a:path>
            </a:pathLst>
          </a:custGeom>
          <a:solidFill>
            <a:srgbClr val="EFEFE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33" name="object 71"/>
          <p:cNvSpPr>
            <a:spLocks/>
          </p:cNvSpPr>
          <p:nvPr/>
        </p:nvSpPr>
        <p:spPr bwMode="auto">
          <a:xfrm>
            <a:off x="5843588" y="4505325"/>
            <a:ext cx="514350" cy="66675"/>
          </a:xfrm>
          <a:custGeom>
            <a:avLst/>
            <a:gdLst>
              <a:gd name="T0" fmla="*/ 0 w 515112"/>
              <a:gd name="T1" fmla="*/ 66298 h 67054"/>
              <a:gd name="T2" fmla="*/ 513589 w 515112"/>
              <a:gd name="T3" fmla="*/ 66298 h 67054"/>
              <a:gd name="T4" fmla="*/ 513589 w 515112"/>
              <a:gd name="T5" fmla="*/ 0 h 67054"/>
              <a:gd name="T6" fmla="*/ 0 w 515112"/>
              <a:gd name="T7" fmla="*/ 0 h 67054"/>
              <a:gd name="T8" fmla="*/ 0 w 515112"/>
              <a:gd name="T9" fmla="*/ 66298 h 670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5112"/>
              <a:gd name="T16" fmla="*/ 0 h 67054"/>
              <a:gd name="T17" fmla="*/ 515112 w 515112"/>
              <a:gd name="T18" fmla="*/ 67054 h 670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5112" h="67054">
                <a:moveTo>
                  <a:pt x="0" y="67054"/>
                </a:moveTo>
                <a:lnTo>
                  <a:pt x="515112" y="67054"/>
                </a:lnTo>
                <a:lnTo>
                  <a:pt x="515112" y="0"/>
                </a:lnTo>
                <a:lnTo>
                  <a:pt x="0" y="0"/>
                </a:lnTo>
                <a:lnTo>
                  <a:pt x="0" y="67054"/>
                </a:lnTo>
                <a:close/>
              </a:path>
            </a:pathLst>
          </a:custGeom>
          <a:solidFill>
            <a:srgbClr val="EFEFE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34" name="object 72"/>
          <p:cNvSpPr>
            <a:spLocks/>
          </p:cNvSpPr>
          <p:nvPr/>
        </p:nvSpPr>
        <p:spPr bwMode="auto">
          <a:xfrm>
            <a:off x="0" y="4505325"/>
            <a:ext cx="588963" cy="66675"/>
          </a:xfrm>
          <a:custGeom>
            <a:avLst/>
            <a:gdLst>
              <a:gd name="T0" fmla="*/ 0 w 588264"/>
              <a:gd name="T1" fmla="*/ 66298 h 67054"/>
              <a:gd name="T2" fmla="*/ 589663 w 588264"/>
              <a:gd name="T3" fmla="*/ 66298 h 67054"/>
              <a:gd name="T4" fmla="*/ 589663 w 588264"/>
              <a:gd name="T5" fmla="*/ 0 h 67054"/>
              <a:gd name="T6" fmla="*/ 0 w 588264"/>
              <a:gd name="T7" fmla="*/ 0 h 67054"/>
              <a:gd name="T8" fmla="*/ 0 w 588264"/>
              <a:gd name="T9" fmla="*/ 66298 h 670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8264"/>
              <a:gd name="T16" fmla="*/ 0 h 67054"/>
              <a:gd name="T17" fmla="*/ 588264 w 588264"/>
              <a:gd name="T18" fmla="*/ 67054 h 670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8264" h="67054">
                <a:moveTo>
                  <a:pt x="0" y="67054"/>
                </a:moveTo>
                <a:lnTo>
                  <a:pt x="588264" y="67054"/>
                </a:lnTo>
                <a:lnTo>
                  <a:pt x="588264" y="0"/>
                </a:lnTo>
                <a:lnTo>
                  <a:pt x="0" y="0"/>
                </a:lnTo>
                <a:lnTo>
                  <a:pt x="0" y="67054"/>
                </a:lnTo>
                <a:close/>
              </a:path>
            </a:pathLst>
          </a:custGeom>
          <a:solidFill>
            <a:srgbClr val="EFEFE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35" name="object 73"/>
          <p:cNvSpPr>
            <a:spLocks/>
          </p:cNvSpPr>
          <p:nvPr/>
        </p:nvSpPr>
        <p:spPr bwMode="auto">
          <a:xfrm>
            <a:off x="5843588" y="4572000"/>
            <a:ext cx="4848225" cy="76200"/>
          </a:xfrm>
          <a:custGeom>
            <a:avLst/>
            <a:gdLst>
              <a:gd name="T0" fmla="*/ 0 w 4849368"/>
              <a:gd name="T1" fmla="*/ 76200 h 76200"/>
              <a:gd name="T2" fmla="*/ 4847081 w 4849368"/>
              <a:gd name="T3" fmla="*/ 76200 h 76200"/>
              <a:gd name="T4" fmla="*/ 4847081 w 4849368"/>
              <a:gd name="T5" fmla="*/ 0 h 76200"/>
              <a:gd name="T6" fmla="*/ 0 w 4849368"/>
              <a:gd name="T7" fmla="*/ 0 h 76200"/>
              <a:gd name="T8" fmla="*/ 0 w 4849368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49368"/>
              <a:gd name="T16" fmla="*/ 0 h 76200"/>
              <a:gd name="T17" fmla="*/ 4849368 w 4849368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49368" h="76200">
                <a:moveTo>
                  <a:pt x="0" y="76200"/>
                </a:moveTo>
                <a:lnTo>
                  <a:pt x="4849368" y="76200"/>
                </a:lnTo>
                <a:lnTo>
                  <a:pt x="48493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EEEE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36" name="object 74"/>
          <p:cNvSpPr>
            <a:spLocks/>
          </p:cNvSpPr>
          <p:nvPr/>
        </p:nvSpPr>
        <p:spPr bwMode="auto">
          <a:xfrm>
            <a:off x="0" y="4572000"/>
            <a:ext cx="588963" cy="76200"/>
          </a:xfrm>
          <a:custGeom>
            <a:avLst/>
            <a:gdLst>
              <a:gd name="T0" fmla="*/ 0 w 588264"/>
              <a:gd name="T1" fmla="*/ 76200 h 76200"/>
              <a:gd name="T2" fmla="*/ 589663 w 588264"/>
              <a:gd name="T3" fmla="*/ 76200 h 76200"/>
              <a:gd name="T4" fmla="*/ 589663 w 588264"/>
              <a:gd name="T5" fmla="*/ 0 h 76200"/>
              <a:gd name="T6" fmla="*/ 0 w 588264"/>
              <a:gd name="T7" fmla="*/ 0 h 76200"/>
              <a:gd name="T8" fmla="*/ 0 w 588264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8264"/>
              <a:gd name="T16" fmla="*/ 0 h 76200"/>
              <a:gd name="T17" fmla="*/ 588264 w 588264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8264" h="76200">
                <a:moveTo>
                  <a:pt x="0" y="76200"/>
                </a:moveTo>
                <a:lnTo>
                  <a:pt x="588264" y="76200"/>
                </a:lnTo>
                <a:lnTo>
                  <a:pt x="588264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EEEE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37" name="object 75"/>
          <p:cNvSpPr>
            <a:spLocks/>
          </p:cNvSpPr>
          <p:nvPr/>
        </p:nvSpPr>
        <p:spPr bwMode="auto">
          <a:xfrm>
            <a:off x="5843588" y="4648200"/>
            <a:ext cx="4848225" cy="76200"/>
          </a:xfrm>
          <a:custGeom>
            <a:avLst/>
            <a:gdLst>
              <a:gd name="T0" fmla="*/ 0 w 4849368"/>
              <a:gd name="T1" fmla="*/ 76200 h 76200"/>
              <a:gd name="T2" fmla="*/ 4847081 w 4849368"/>
              <a:gd name="T3" fmla="*/ 76200 h 76200"/>
              <a:gd name="T4" fmla="*/ 4847081 w 4849368"/>
              <a:gd name="T5" fmla="*/ 0 h 76200"/>
              <a:gd name="T6" fmla="*/ 0 w 4849368"/>
              <a:gd name="T7" fmla="*/ 0 h 76200"/>
              <a:gd name="T8" fmla="*/ 0 w 4849368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49368"/>
              <a:gd name="T16" fmla="*/ 0 h 76200"/>
              <a:gd name="T17" fmla="*/ 4849368 w 4849368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49368" h="76200">
                <a:moveTo>
                  <a:pt x="0" y="76200"/>
                </a:moveTo>
                <a:lnTo>
                  <a:pt x="4849368" y="76200"/>
                </a:lnTo>
                <a:lnTo>
                  <a:pt x="48493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DEDE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38" name="object 76"/>
          <p:cNvSpPr>
            <a:spLocks/>
          </p:cNvSpPr>
          <p:nvPr/>
        </p:nvSpPr>
        <p:spPr bwMode="auto">
          <a:xfrm>
            <a:off x="0" y="4648200"/>
            <a:ext cx="588963" cy="76200"/>
          </a:xfrm>
          <a:custGeom>
            <a:avLst/>
            <a:gdLst>
              <a:gd name="T0" fmla="*/ 0 w 588264"/>
              <a:gd name="T1" fmla="*/ 76200 h 76200"/>
              <a:gd name="T2" fmla="*/ 589663 w 588264"/>
              <a:gd name="T3" fmla="*/ 76200 h 76200"/>
              <a:gd name="T4" fmla="*/ 589663 w 588264"/>
              <a:gd name="T5" fmla="*/ 0 h 76200"/>
              <a:gd name="T6" fmla="*/ 0 w 588264"/>
              <a:gd name="T7" fmla="*/ 0 h 76200"/>
              <a:gd name="T8" fmla="*/ 0 w 588264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8264"/>
              <a:gd name="T16" fmla="*/ 0 h 76200"/>
              <a:gd name="T17" fmla="*/ 588264 w 588264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8264" h="76200">
                <a:moveTo>
                  <a:pt x="0" y="76200"/>
                </a:moveTo>
                <a:lnTo>
                  <a:pt x="588264" y="76200"/>
                </a:lnTo>
                <a:lnTo>
                  <a:pt x="588264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DEDE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39" name="object 77"/>
          <p:cNvSpPr>
            <a:spLocks/>
          </p:cNvSpPr>
          <p:nvPr/>
        </p:nvSpPr>
        <p:spPr bwMode="auto">
          <a:xfrm>
            <a:off x="5843588" y="4724400"/>
            <a:ext cx="4848225" cy="73025"/>
          </a:xfrm>
          <a:custGeom>
            <a:avLst/>
            <a:gdLst>
              <a:gd name="T0" fmla="*/ 0 w 4849368"/>
              <a:gd name="T1" fmla="*/ 72899 h 73151"/>
              <a:gd name="T2" fmla="*/ 4847081 w 4849368"/>
              <a:gd name="T3" fmla="*/ 72899 h 73151"/>
              <a:gd name="T4" fmla="*/ 4847081 w 4849368"/>
              <a:gd name="T5" fmla="*/ 0 h 73151"/>
              <a:gd name="T6" fmla="*/ 0 w 4849368"/>
              <a:gd name="T7" fmla="*/ 0 h 73151"/>
              <a:gd name="T8" fmla="*/ 0 w 4849368"/>
              <a:gd name="T9" fmla="*/ 72899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49368"/>
              <a:gd name="T16" fmla="*/ 0 h 73151"/>
              <a:gd name="T17" fmla="*/ 4849368 w 4849368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49368" h="73151">
                <a:moveTo>
                  <a:pt x="0" y="73151"/>
                </a:moveTo>
                <a:lnTo>
                  <a:pt x="4849368" y="73151"/>
                </a:lnTo>
                <a:lnTo>
                  <a:pt x="4849368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CECE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40" name="object 78"/>
          <p:cNvSpPr>
            <a:spLocks/>
          </p:cNvSpPr>
          <p:nvPr/>
        </p:nvSpPr>
        <p:spPr bwMode="auto">
          <a:xfrm>
            <a:off x="0" y="4724400"/>
            <a:ext cx="588963" cy="73025"/>
          </a:xfrm>
          <a:custGeom>
            <a:avLst/>
            <a:gdLst>
              <a:gd name="T0" fmla="*/ 0 w 588264"/>
              <a:gd name="T1" fmla="*/ 72899 h 73151"/>
              <a:gd name="T2" fmla="*/ 589663 w 588264"/>
              <a:gd name="T3" fmla="*/ 72899 h 73151"/>
              <a:gd name="T4" fmla="*/ 589663 w 588264"/>
              <a:gd name="T5" fmla="*/ 0 h 73151"/>
              <a:gd name="T6" fmla="*/ 0 w 588264"/>
              <a:gd name="T7" fmla="*/ 0 h 73151"/>
              <a:gd name="T8" fmla="*/ 0 w 588264"/>
              <a:gd name="T9" fmla="*/ 72899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8264"/>
              <a:gd name="T16" fmla="*/ 0 h 73151"/>
              <a:gd name="T17" fmla="*/ 588264 w 588264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8264" h="73151">
                <a:moveTo>
                  <a:pt x="0" y="73151"/>
                </a:moveTo>
                <a:lnTo>
                  <a:pt x="588264" y="73151"/>
                </a:lnTo>
                <a:lnTo>
                  <a:pt x="588264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CECE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41" name="object 79"/>
          <p:cNvSpPr>
            <a:spLocks/>
          </p:cNvSpPr>
          <p:nvPr/>
        </p:nvSpPr>
        <p:spPr bwMode="auto">
          <a:xfrm>
            <a:off x="5843588" y="4797425"/>
            <a:ext cx="4848225" cy="76200"/>
          </a:xfrm>
          <a:custGeom>
            <a:avLst/>
            <a:gdLst>
              <a:gd name="T0" fmla="*/ 0 w 4849368"/>
              <a:gd name="T1" fmla="*/ 76200 h 76200"/>
              <a:gd name="T2" fmla="*/ 4847081 w 4849368"/>
              <a:gd name="T3" fmla="*/ 76200 h 76200"/>
              <a:gd name="T4" fmla="*/ 4847081 w 4849368"/>
              <a:gd name="T5" fmla="*/ 0 h 76200"/>
              <a:gd name="T6" fmla="*/ 0 w 4849368"/>
              <a:gd name="T7" fmla="*/ 0 h 76200"/>
              <a:gd name="T8" fmla="*/ 0 w 4849368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49368"/>
              <a:gd name="T16" fmla="*/ 0 h 76200"/>
              <a:gd name="T17" fmla="*/ 4849368 w 4849368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49368" h="76200">
                <a:moveTo>
                  <a:pt x="0" y="76200"/>
                </a:moveTo>
                <a:lnTo>
                  <a:pt x="4849368" y="76200"/>
                </a:lnTo>
                <a:lnTo>
                  <a:pt x="48493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BEBE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42" name="object 80"/>
          <p:cNvSpPr>
            <a:spLocks/>
          </p:cNvSpPr>
          <p:nvPr/>
        </p:nvSpPr>
        <p:spPr bwMode="auto">
          <a:xfrm>
            <a:off x="0" y="4797425"/>
            <a:ext cx="588963" cy="76200"/>
          </a:xfrm>
          <a:custGeom>
            <a:avLst/>
            <a:gdLst>
              <a:gd name="T0" fmla="*/ 0 w 588264"/>
              <a:gd name="T1" fmla="*/ 76200 h 76200"/>
              <a:gd name="T2" fmla="*/ 589663 w 588264"/>
              <a:gd name="T3" fmla="*/ 76200 h 76200"/>
              <a:gd name="T4" fmla="*/ 589663 w 588264"/>
              <a:gd name="T5" fmla="*/ 0 h 76200"/>
              <a:gd name="T6" fmla="*/ 0 w 588264"/>
              <a:gd name="T7" fmla="*/ 0 h 76200"/>
              <a:gd name="T8" fmla="*/ 0 w 588264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8264"/>
              <a:gd name="T16" fmla="*/ 0 h 76200"/>
              <a:gd name="T17" fmla="*/ 588264 w 588264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8264" h="76200">
                <a:moveTo>
                  <a:pt x="0" y="76200"/>
                </a:moveTo>
                <a:lnTo>
                  <a:pt x="588264" y="76200"/>
                </a:lnTo>
                <a:lnTo>
                  <a:pt x="588264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BEBE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43" name="object 81"/>
          <p:cNvSpPr>
            <a:spLocks/>
          </p:cNvSpPr>
          <p:nvPr/>
        </p:nvSpPr>
        <p:spPr bwMode="auto">
          <a:xfrm>
            <a:off x="5843588" y="4873625"/>
            <a:ext cx="4848225" cy="76200"/>
          </a:xfrm>
          <a:custGeom>
            <a:avLst/>
            <a:gdLst>
              <a:gd name="T0" fmla="*/ 0 w 4849368"/>
              <a:gd name="T1" fmla="*/ 76200 h 76200"/>
              <a:gd name="T2" fmla="*/ 4847081 w 4849368"/>
              <a:gd name="T3" fmla="*/ 76200 h 76200"/>
              <a:gd name="T4" fmla="*/ 4847081 w 4849368"/>
              <a:gd name="T5" fmla="*/ 0 h 76200"/>
              <a:gd name="T6" fmla="*/ 0 w 4849368"/>
              <a:gd name="T7" fmla="*/ 0 h 76200"/>
              <a:gd name="T8" fmla="*/ 0 w 4849368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49368"/>
              <a:gd name="T16" fmla="*/ 0 h 76200"/>
              <a:gd name="T17" fmla="*/ 4849368 w 4849368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49368" h="76200">
                <a:moveTo>
                  <a:pt x="0" y="76200"/>
                </a:moveTo>
                <a:lnTo>
                  <a:pt x="4849368" y="76200"/>
                </a:lnTo>
                <a:lnTo>
                  <a:pt x="48493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44" name="object 82"/>
          <p:cNvSpPr>
            <a:spLocks/>
          </p:cNvSpPr>
          <p:nvPr/>
        </p:nvSpPr>
        <p:spPr bwMode="auto">
          <a:xfrm>
            <a:off x="0" y="4873625"/>
            <a:ext cx="588963" cy="76200"/>
          </a:xfrm>
          <a:custGeom>
            <a:avLst/>
            <a:gdLst>
              <a:gd name="T0" fmla="*/ 0 w 588264"/>
              <a:gd name="T1" fmla="*/ 76200 h 76200"/>
              <a:gd name="T2" fmla="*/ 589663 w 588264"/>
              <a:gd name="T3" fmla="*/ 76200 h 76200"/>
              <a:gd name="T4" fmla="*/ 589663 w 588264"/>
              <a:gd name="T5" fmla="*/ 0 h 76200"/>
              <a:gd name="T6" fmla="*/ 0 w 588264"/>
              <a:gd name="T7" fmla="*/ 0 h 76200"/>
              <a:gd name="T8" fmla="*/ 0 w 588264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8264"/>
              <a:gd name="T16" fmla="*/ 0 h 76200"/>
              <a:gd name="T17" fmla="*/ 588264 w 588264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8264" h="76200">
                <a:moveTo>
                  <a:pt x="0" y="76200"/>
                </a:moveTo>
                <a:lnTo>
                  <a:pt x="588264" y="76200"/>
                </a:lnTo>
                <a:lnTo>
                  <a:pt x="588264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45" name="object 83"/>
          <p:cNvSpPr>
            <a:spLocks/>
          </p:cNvSpPr>
          <p:nvPr/>
        </p:nvSpPr>
        <p:spPr bwMode="auto">
          <a:xfrm>
            <a:off x="5843588" y="4949825"/>
            <a:ext cx="4848225" cy="73025"/>
          </a:xfrm>
          <a:custGeom>
            <a:avLst/>
            <a:gdLst>
              <a:gd name="T0" fmla="*/ 0 w 4849368"/>
              <a:gd name="T1" fmla="*/ 72899 h 73151"/>
              <a:gd name="T2" fmla="*/ 4847081 w 4849368"/>
              <a:gd name="T3" fmla="*/ 72899 h 73151"/>
              <a:gd name="T4" fmla="*/ 4847081 w 4849368"/>
              <a:gd name="T5" fmla="*/ 0 h 73151"/>
              <a:gd name="T6" fmla="*/ 0 w 4849368"/>
              <a:gd name="T7" fmla="*/ 0 h 73151"/>
              <a:gd name="T8" fmla="*/ 0 w 4849368"/>
              <a:gd name="T9" fmla="*/ 72899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49368"/>
              <a:gd name="T16" fmla="*/ 0 h 73151"/>
              <a:gd name="T17" fmla="*/ 4849368 w 4849368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49368" h="73151">
                <a:moveTo>
                  <a:pt x="0" y="73151"/>
                </a:moveTo>
                <a:lnTo>
                  <a:pt x="4849368" y="73151"/>
                </a:lnTo>
                <a:lnTo>
                  <a:pt x="4849368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9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46" name="object 84"/>
          <p:cNvSpPr>
            <a:spLocks/>
          </p:cNvSpPr>
          <p:nvPr/>
        </p:nvSpPr>
        <p:spPr bwMode="auto">
          <a:xfrm>
            <a:off x="0" y="4949825"/>
            <a:ext cx="588963" cy="73025"/>
          </a:xfrm>
          <a:custGeom>
            <a:avLst/>
            <a:gdLst>
              <a:gd name="T0" fmla="*/ 0 w 588264"/>
              <a:gd name="T1" fmla="*/ 72899 h 73151"/>
              <a:gd name="T2" fmla="*/ 589663 w 588264"/>
              <a:gd name="T3" fmla="*/ 72899 h 73151"/>
              <a:gd name="T4" fmla="*/ 589663 w 588264"/>
              <a:gd name="T5" fmla="*/ 0 h 73151"/>
              <a:gd name="T6" fmla="*/ 0 w 588264"/>
              <a:gd name="T7" fmla="*/ 0 h 73151"/>
              <a:gd name="T8" fmla="*/ 0 w 588264"/>
              <a:gd name="T9" fmla="*/ 72899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8264"/>
              <a:gd name="T16" fmla="*/ 0 h 73151"/>
              <a:gd name="T17" fmla="*/ 588264 w 588264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8264" h="73151">
                <a:moveTo>
                  <a:pt x="0" y="73151"/>
                </a:moveTo>
                <a:lnTo>
                  <a:pt x="588264" y="73151"/>
                </a:lnTo>
                <a:lnTo>
                  <a:pt x="588264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9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47" name="object 85"/>
          <p:cNvSpPr>
            <a:spLocks/>
          </p:cNvSpPr>
          <p:nvPr/>
        </p:nvSpPr>
        <p:spPr bwMode="auto">
          <a:xfrm>
            <a:off x="5843588" y="5022850"/>
            <a:ext cx="4848225" cy="76200"/>
          </a:xfrm>
          <a:custGeom>
            <a:avLst/>
            <a:gdLst>
              <a:gd name="T0" fmla="*/ 0 w 4849368"/>
              <a:gd name="T1" fmla="*/ 76200 h 76200"/>
              <a:gd name="T2" fmla="*/ 4847081 w 4849368"/>
              <a:gd name="T3" fmla="*/ 76200 h 76200"/>
              <a:gd name="T4" fmla="*/ 4847081 w 4849368"/>
              <a:gd name="T5" fmla="*/ 0 h 76200"/>
              <a:gd name="T6" fmla="*/ 0 w 4849368"/>
              <a:gd name="T7" fmla="*/ 0 h 76200"/>
              <a:gd name="T8" fmla="*/ 0 w 4849368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49368"/>
              <a:gd name="T16" fmla="*/ 0 h 76200"/>
              <a:gd name="T17" fmla="*/ 4849368 w 4849368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49368" h="76200">
                <a:moveTo>
                  <a:pt x="0" y="76200"/>
                </a:moveTo>
                <a:lnTo>
                  <a:pt x="4849368" y="76200"/>
                </a:lnTo>
                <a:lnTo>
                  <a:pt x="48493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8E8E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48" name="object 86"/>
          <p:cNvSpPr>
            <a:spLocks/>
          </p:cNvSpPr>
          <p:nvPr/>
        </p:nvSpPr>
        <p:spPr bwMode="auto">
          <a:xfrm>
            <a:off x="0" y="5022850"/>
            <a:ext cx="588963" cy="76200"/>
          </a:xfrm>
          <a:custGeom>
            <a:avLst/>
            <a:gdLst>
              <a:gd name="T0" fmla="*/ 0 w 588264"/>
              <a:gd name="T1" fmla="*/ 76200 h 76200"/>
              <a:gd name="T2" fmla="*/ 589663 w 588264"/>
              <a:gd name="T3" fmla="*/ 76200 h 76200"/>
              <a:gd name="T4" fmla="*/ 589663 w 588264"/>
              <a:gd name="T5" fmla="*/ 0 h 76200"/>
              <a:gd name="T6" fmla="*/ 0 w 588264"/>
              <a:gd name="T7" fmla="*/ 0 h 76200"/>
              <a:gd name="T8" fmla="*/ 0 w 588264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8264"/>
              <a:gd name="T16" fmla="*/ 0 h 76200"/>
              <a:gd name="T17" fmla="*/ 588264 w 588264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8264" h="76200">
                <a:moveTo>
                  <a:pt x="0" y="76200"/>
                </a:moveTo>
                <a:lnTo>
                  <a:pt x="588264" y="76200"/>
                </a:lnTo>
                <a:lnTo>
                  <a:pt x="588264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8E8E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49" name="object 87"/>
          <p:cNvSpPr>
            <a:spLocks/>
          </p:cNvSpPr>
          <p:nvPr/>
        </p:nvSpPr>
        <p:spPr bwMode="auto">
          <a:xfrm>
            <a:off x="5843588" y="5099050"/>
            <a:ext cx="4848225" cy="76200"/>
          </a:xfrm>
          <a:custGeom>
            <a:avLst/>
            <a:gdLst>
              <a:gd name="T0" fmla="*/ 0 w 4849368"/>
              <a:gd name="T1" fmla="*/ 76200 h 76200"/>
              <a:gd name="T2" fmla="*/ 4847081 w 4849368"/>
              <a:gd name="T3" fmla="*/ 76200 h 76200"/>
              <a:gd name="T4" fmla="*/ 4847081 w 4849368"/>
              <a:gd name="T5" fmla="*/ 0 h 76200"/>
              <a:gd name="T6" fmla="*/ 0 w 4849368"/>
              <a:gd name="T7" fmla="*/ 0 h 76200"/>
              <a:gd name="T8" fmla="*/ 0 w 4849368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49368"/>
              <a:gd name="T16" fmla="*/ 0 h 76200"/>
              <a:gd name="T17" fmla="*/ 4849368 w 4849368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49368" h="76200">
                <a:moveTo>
                  <a:pt x="0" y="76200"/>
                </a:moveTo>
                <a:lnTo>
                  <a:pt x="4849368" y="76200"/>
                </a:lnTo>
                <a:lnTo>
                  <a:pt x="48493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7E7E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50" name="object 88"/>
          <p:cNvSpPr>
            <a:spLocks/>
          </p:cNvSpPr>
          <p:nvPr/>
        </p:nvSpPr>
        <p:spPr bwMode="auto">
          <a:xfrm>
            <a:off x="0" y="5099050"/>
            <a:ext cx="588963" cy="76200"/>
          </a:xfrm>
          <a:custGeom>
            <a:avLst/>
            <a:gdLst>
              <a:gd name="T0" fmla="*/ 0 w 588264"/>
              <a:gd name="T1" fmla="*/ 76200 h 76200"/>
              <a:gd name="T2" fmla="*/ 589663 w 588264"/>
              <a:gd name="T3" fmla="*/ 76200 h 76200"/>
              <a:gd name="T4" fmla="*/ 589663 w 588264"/>
              <a:gd name="T5" fmla="*/ 0 h 76200"/>
              <a:gd name="T6" fmla="*/ 0 w 588264"/>
              <a:gd name="T7" fmla="*/ 0 h 76200"/>
              <a:gd name="T8" fmla="*/ 0 w 588264"/>
              <a:gd name="T9" fmla="*/ 7620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8264"/>
              <a:gd name="T16" fmla="*/ 0 h 76200"/>
              <a:gd name="T17" fmla="*/ 588264 w 588264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8264" h="76200">
                <a:moveTo>
                  <a:pt x="0" y="76200"/>
                </a:moveTo>
                <a:lnTo>
                  <a:pt x="588264" y="76200"/>
                </a:lnTo>
                <a:lnTo>
                  <a:pt x="588264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7E7E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51" name="object 89"/>
          <p:cNvSpPr>
            <a:spLocks/>
          </p:cNvSpPr>
          <p:nvPr/>
        </p:nvSpPr>
        <p:spPr bwMode="auto">
          <a:xfrm>
            <a:off x="5843588" y="5175250"/>
            <a:ext cx="4848225" cy="74613"/>
          </a:xfrm>
          <a:custGeom>
            <a:avLst/>
            <a:gdLst>
              <a:gd name="T0" fmla="*/ 0 w 4849368"/>
              <a:gd name="T1" fmla="*/ 76104 h 73151"/>
              <a:gd name="T2" fmla="*/ 4847081 w 4849368"/>
              <a:gd name="T3" fmla="*/ 76104 h 73151"/>
              <a:gd name="T4" fmla="*/ 4847081 w 4849368"/>
              <a:gd name="T5" fmla="*/ 0 h 73151"/>
              <a:gd name="T6" fmla="*/ 0 w 4849368"/>
              <a:gd name="T7" fmla="*/ 0 h 73151"/>
              <a:gd name="T8" fmla="*/ 0 w 4849368"/>
              <a:gd name="T9" fmla="*/ 76104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49368"/>
              <a:gd name="T16" fmla="*/ 0 h 73151"/>
              <a:gd name="T17" fmla="*/ 4849368 w 4849368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49368" h="73151">
                <a:moveTo>
                  <a:pt x="0" y="73151"/>
                </a:moveTo>
                <a:lnTo>
                  <a:pt x="4849368" y="73151"/>
                </a:lnTo>
                <a:lnTo>
                  <a:pt x="4849368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52" name="object 90"/>
          <p:cNvSpPr>
            <a:spLocks/>
          </p:cNvSpPr>
          <p:nvPr/>
        </p:nvSpPr>
        <p:spPr bwMode="auto">
          <a:xfrm>
            <a:off x="0" y="5175250"/>
            <a:ext cx="588963" cy="74613"/>
          </a:xfrm>
          <a:custGeom>
            <a:avLst/>
            <a:gdLst>
              <a:gd name="T0" fmla="*/ 0 w 588264"/>
              <a:gd name="T1" fmla="*/ 76104 h 73151"/>
              <a:gd name="T2" fmla="*/ 589663 w 588264"/>
              <a:gd name="T3" fmla="*/ 76104 h 73151"/>
              <a:gd name="T4" fmla="*/ 589663 w 588264"/>
              <a:gd name="T5" fmla="*/ 0 h 73151"/>
              <a:gd name="T6" fmla="*/ 0 w 588264"/>
              <a:gd name="T7" fmla="*/ 0 h 73151"/>
              <a:gd name="T8" fmla="*/ 0 w 588264"/>
              <a:gd name="T9" fmla="*/ 76104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8264"/>
              <a:gd name="T16" fmla="*/ 0 h 73151"/>
              <a:gd name="T17" fmla="*/ 588264 w 588264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8264" h="73151">
                <a:moveTo>
                  <a:pt x="0" y="73151"/>
                </a:moveTo>
                <a:lnTo>
                  <a:pt x="588264" y="73151"/>
                </a:lnTo>
                <a:lnTo>
                  <a:pt x="588264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53" name="object 91"/>
          <p:cNvSpPr>
            <a:spLocks/>
          </p:cNvSpPr>
          <p:nvPr/>
        </p:nvSpPr>
        <p:spPr bwMode="auto">
          <a:xfrm>
            <a:off x="5843588" y="5249863"/>
            <a:ext cx="4848225" cy="69850"/>
          </a:xfrm>
          <a:custGeom>
            <a:avLst/>
            <a:gdLst>
              <a:gd name="T0" fmla="*/ 0 w 4849368"/>
              <a:gd name="T1" fmla="*/ 69598 h 70103"/>
              <a:gd name="T2" fmla="*/ 4847081 w 4849368"/>
              <a:gd name="T3" fmla="*/ 69598 h 70103"/>
              <a:gd name="T4" fmla="*/ 4847081 w 4849368"/>
              <a:gd name="T5" fmla="*/ 0 h 70103"/>
              <a:gd name="T6" fmla="*/ 0 w 4849368"/>
              <a:gd name="T7" fmla="*/ 0 h 70103"/>
              <a:gd name="T8" fmla="*/ 0 w 4849368"/>
              <a:gd name="T9" fmla="*/ 69598 h 701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49368"/>
              <a:gd name="T16" fmla="*/ 0 h 70103"/>
              <a:gd name="T17" fmla="*/ 4849368 w 4849368"/>
              <a:gd name="T18" fmla="*/ 70103 h 701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49368" h="70103">
                <a:moveTo>
                  <a:pt x="0" y="70103"/>
                </a:moveTo>
                <a:lnTo>
                  <a:pt x="4849368" y="70103"/>
                </a:lnTo>
                <a:lnTo>
                  <a:pt x="4849368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solidFill>
            <a:srgbClr val="E5E5E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54" name="object 92"/>
          <p:cNvSpPr>
            <a:spLocks/>
          </p:cNvSpPr>
          <p:nvPr/>
        </p:nvSpPr>
        <p:spPr bwMode="auto">
          <a:xfrm>
            <a:off x="0" y="5249863"/>
            <a:ext cx="588963" cy="69850"/>
          </a:xfrm>
          <a:custGeom>
            <a:avLst/>
            <a:gdLst>
              <a:gd name="T0" fmla="*/ 0 w 588264"/>
              <a:gd name="T1" fmla="*/ 69598 h 70103"/>
              <a:gd name="T2" fmla="*/ 589663 w 588264"/>
              <a:gd name="T3" fmla="*/ 69598 h 70103"/>
              <a:gd name="T4" fmla="*/ 589663 w 588264"/>
              <a:gd name="T5" fmla="*/ 0 h 70103"/>
              <a:gd name="T6" fmla="*/ 0 w 588264"/>
              <a:gd name="T7" fmla="*/ 0 h 70103"/>
              <a:gd name="T8" fmla="*/ 0 w 588264"/>
              <a:gd name="T9" fmla="*/ 69598 h 701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8264"/>
              <a:gd name="T16" fmla="*/ 0 h 70103"/>
              <a:gd name="T17" fmla="*/ 588264 w 588264"/>
              <a:gd name="T18" fmla="*/ 70103 h 701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8264" h="70103">
                <a:moveTo>
                  <a:pt x="0" y="70103"/>
                </a:moveTo>
                <a:lnTo>
                  <a:pt x="588264" y="70103"/>
                </a:lnTo>
                <a:lnTo>
                  <a:pt x="588264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solidFill>
            <a:srgbClr val="E5E5E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55" name="object 93"/>
          <p:cNvSpPr>
            <a:spLocks/>
          </p:cNvSpPr>
          <p:nvPr/>
        </p:nvSpPr>
        <p:spPr bwMode="auto">
          <a:xfrm>
            <a:off x="5843588" y="5319713"/>
            <a:ext cx="4848225" cy="63500"/>
          </a:xfrm>
          <a:custGeom>
            <a:avLst/>
            <a:gdLst>
              <a:gd name="T0" fmla="*/ 0 w 4849368"/>
              <a:gd name="T1" fmla="*/ 62997 h 64007"/>
              <a:gd name="T2" fmla="*/ 4847081 w 4849368"/>
              <a:gd name="T3" fmla="*/ 62997 h 64007"/>
              <a:gd name="T4" fmla="*/ 4847081 w 4849368"/>
              <a:gd name="T5" fmla="*/ 0 h 64007"/>
              <a:gd name="T6" fmla="*/ 0 w 4849368"/>
              <a:gd name="T7" fmla="*/ 0 h 64007"/>
              <a:gd name="T8" fmla="*/ 0 w 4849368"/>
              <a:gd name="T9" fmla="*/ 62997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49368"/>
              <a:gd name="T16" fmla="*/ 0 h 64007"/>
              <a:gd name="T17" fmla="*/ 4849368 w 4849368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49368" h="64007">
                <a:moveTo>
                  <a:pt x="0" y="64007"/>
                </a:moveTo>
                <a:lnTo>
                  <a:pt x="4849368" y="64007"/>
                </a:lnTo>
                <a:lnTo>
                  <a:pt x="4849368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4E4E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56" name="object 94"/>
          <p:cNvSpPr>
            <a:spLocks/>
          </p:cNvSpPr>
          <p:nvPr/>
        </p:nvSpPr>
        <p:spPr bwMode="auto">
          <a:xfrm>
            <a:off x="0" y="5319713"/>
            <a:ext cx="588963" cy="63500"/>
          </a:xfrm>
          <a:custGeom>
            <a:avLst/>
            <a:gdLst>
              <a:gd name="T0" fmla="*/ 0 w 588264"/>
              <a:gd name="T1" fmla="*/ 62997 h 64007"/>
              <a:gd name="T2" fmla="*/ 589663 w 588264"/>
              <a:gd name="T3" fmla="*/ 62997 h 64007"/>
              <a:gd name="T4" fmla="*/ 589663 w 588264"/>
              <a:gd name="T5" fmla="*/ 0 h 64007"/>
              <a:gd name="T6" fmla="*/ 0 w 588264"/>
              <a:gd name="T7" fmla="*/ 0 h 64007"/>
              <a:gd name="T8" fmla="*/ 0 w 588264"/>
              <a:gd name="T9" fmla="*/ 62997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8264"/>
              <a:gd name="T16" fmla="*/ 0 h 64007"/>
              <a:gd name="T17" fmla="*/ 588264 w 588264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8264" h="64007">
                <a:moveTo>
                  <a:pt x="0" y="64007"/>
                </a:moveTo>
                <a:lnTo>
                  <a:pt x="588264" y="64007"/>
                </a:lnTo>
                <a:lnTo>
                  <a:pt x="588264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4E4E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57" name="object 95"/>
          <p:cNvSpPr>
            <a:spLocks/>
          </p:cNvSpPr>
          <p:nvPr/>
        </p:nvSpPr>
        <p:spPr bwMode="auto">
          <a:xfrm>
            <a:off x="5843588" y="5383213"/>
            <a:ext cx="4848225" cy="60325"/>
          </a:xfrm>
          <a:custGeom>
            <a:avLst/>
            <a:gdLst>
              <a:gd name="T0" fmla="*/ 0 w 4849368"/>
              <a:gd name="T1" fmla="*/ 59697 h 60960"/>
              <a:gd name="T2" fmla="*/ 4847081 w 4849368"/>
              <a:gd name="T3" fmla="*/ 59697 h 60960"/>
              <a:gd name="T4" fmla="*/ 4847081 w 4849368"/>
              <a:gd name="T5" fmla="*/ 0 h 60960"/>
              <a:gd name="T6" fmla="*/ 0 w 4849368"/>
              <a:gd name="T7" fmla="*/ 0 h 60960"/>
              <a:gd name="T8" fmla="*/ 0 w 4849368"/>
              <a:gd name="T9" fmla="*/ 59697 h 60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49368"/>
              <a:gd name="T16" fmla="*/ 0 h 60960"/>
              <a:gd name="T17" fmla="*/ 4849368 w 4849368"/>
              <a:gd name="T18" fmla="*/ 60960 h 60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49368" h="60960">
                <a:moveTo>
                  <a:pt x="0" y="60960"/>
                </a:moveTo>
                <a:lnTo>
                  <a:pt x="4849368" y="60960"/>
                </a:lnTo>
                <a:lnTo>
                  <a:pt x="4849368" y="0"/>
                </a:lnTo>
                <a:lnTo>
                  <a:pt x="0" y="0"/>
                </a:lnTo>
                <a:lnTo>
                  <a:pt x="0" y="60960"/>
                </a:lnTo>
                <a:close/>
              </a:path>
            </a:pathLst>
          </a:custGeom>
          <a:solidFill>
            <a:srgbClr val="E3E3E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58" name="object 96"/>
          <p:cNvSpPr>
            <a:spLocks/>
          </p:cNvSpPr>
          <p:nvPr/>
        </p:nvSpPr>
        <p:spPr bwMode="auto">
          <a:xfrm>
            <a:off x="0" y="5383213"/>
            <a:ext cx="588963" cy="60325"/>
          </a:xfrm>
          <a:custGeom>
            <a:avLst/>
            <a:gdLst>
              <a:gd name="T0" fmla="*/ 0 w 588264"/>
              <a:gd name="T1" fmla="*/ 59697 h 60960"/>
              <a:gd name="T2" fmla="*/ 589663 w 588264"/>
              <a:gd name="T3" fmla="*/ 59697 h 60960"/>
              <a:gd name="T4" fmla="*/ 589663 w 588264"/>
              <a:gd name="T5" fmla="*/ 0 h 60960"/>
              <a:gd name="T6" fmla="*/ 0 w 588264"/>
              <a:gd name="T7" fmla="*/ 0 h 60960"/>
              <a:gd name="T8" fmla="*/ 0 w 588264"/>
              <a:gd name="T9" fmla="*/ 59697 h 60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8264"/>
              <a:gd name="T16" fmla="*/ 0 h 60960"/>
              <a:gd name="T17" fmla="*/ 588264 w 588264"/>
              <a:gd name="T18" fmla="*/ 60960 h 60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8264" h="60960">
                <a:moveTo>
                  <a:pt x="0" y="60960"/>
                </a:moveTo>
                <a:lnTo>
                  <a:pt x="588264" y="60960"/>
                </a:lnTo>
                <a:lnTo>
                  <a:pt x="588264" y="0"/>
                </a:lnTo>
                <a:lnTo>
                  <a:pt x="0" y="0"/>
                </a:lnTo>
                <a:lnTo>
                  <a:pt x="0" y="60960"/>
                </a:lnTo>
                <a:close/>
              </a:path>
            </a:pathLst>
          </a:custGeom>
          <a:solidFill>
            <a:srgbClr val="E3E3E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59" name="object 97"/>
          <p:cNvSpPr>
            <a:spLocks/>
          </p:cNvSpPr>
          <p:nvPr/>
        </p:nvSpPr>
        <p:spPr bwMode="auto">
          <a:xfrm>
            <a:off x="5843588" y="5443538"/>
            <a:ext cx="4848225" cy="65087"/>
          </a:xfrm>
          <a:custGeom>
            <a:avLst/>
            <a:gdLst>
              <a:gd name="T0" fmla="*/ 0 w 4849368"/>
              <a:gd name="T1" fmla="*/ 66185 h 64007"/>
              <a:gd name="T2" fmla="*/ 4847081 w 4849368"/>
              <a:gd name="T3" fmla="*/ 66185 h 64007"/>
              <a:gd name="T4" fmla="*/ 4847081 w 4849368"/>
              <a:gd name="T5" fmla="*/ 0 h 64007"/>
              <a:gd name="T6" fmla="*/ 0 w 4849368"/>
              <a:gd name="T7" fmla="*/ 0 h 64007"/>
              <a:gd name="T8" fmla="*/ 0 w 4849368"/>
              <a:gd name="T9" fmla="*/ 66185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49368"/>
              <a:gd name="T16" fmla="*/ 0 h 64007"/>
              <a:gd name="T17" fmla="*/ 4849368 w 4849368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49368" h="64007">
                <a:moveTo>
                  <a:pt x="0" y="64007"/>
                </a:moveTo>
                <a:lnTo>
                  <a:pt x="4849368" y="64007"/>
                </a:lnTo>
                <a:lnTo>
                  <a:pt x="4849368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2E2E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60" name="object 98"/>
          <p:cNvSpPr>
            <a:spLocks/>
          </p:cNvSpPr>
          <p:nvPr/>
        </p:nvSpPr>
        <p:spPr bwMode="auto">
          <a:xfrm>
            <a:off x="0" y="5443538"/>
            <a:ext cx="588963" cy="65087"/>
          </a:xfrm>
          <a:custGeom>
            <a:avLst/>
            <a:gdLst>
              <a:gd name="T0" fmla="*/ 0 w 588264"/>
              <a:gd name="T1" fmla="*/ 66185 h 64007"/>
              <a:gd name="T2" fmla="*/ 589663 w 588264"/>
              <a:gd name="T3" fmla="*/ 66185 h 64007"/>
              <a:gd name="T4" fmla="*/ 589663 w 588264"/>
              <a:gd name="T5" fmla="*/ 0 h 64007"/>
              <a:gd name="T6" fmla="*/ 0 w 588264"/>
              <a:gd name="T7" fmla="*/ 0 h 64007"/>
              <a:gd name="T8" fmla="*/ 0 w 588264"/>
              <a:gd name="T9" fmla="*/ 66185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8264"/>
              <a:gd name="T16" fmla="*/ 0 h 64007"/>
              <a:gd name="T17" fmla="*/ 588264 w 588264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8264" h="64007">
                <a:moveTo>
                  <a:pt x="0" y="64007"/>
                </a:moveTo>
                <a:lnTo>
                  <a:pt x="588264" y="64007"/>
                </a:lnTo>
                <a:lnTo>
                  <a:pt x="588264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2E2E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61" name="object 99"/>
          <p:cNvSpPr>
            <a:spLocks/>
          </p:cNvSpPr>
          <p:nvPr/>
        </p:nvSpPr>
        <p:spPr bwMode="auto">
          <a:xfrm>
            <a:off x="5843588" y="5508625"/>
            <a:ext cx="4848225" cy="63500"/>
          </a:xfrm>
          <a:custGeom>
            <a:avLst/>
            <a:gdLst>
              <a:gd name="T0" fmla="*/ 0 w 4849368"/>
              <a:gd name="T1" fmla="*/ 62997 h 64007"/>
              <a:gd name="T2" fmla="*/ 4847081 w 4849368"/>
              <a:gd name="T3" fmla="*/ 62997 h 64007"/>
              <a:gd name="T4" fmla="*/ 4847081 w 4849368"/>
              <a:gd name="T5" fmla="*/ 0 h 64007"/>
              <a:gd name="T6" fmla="*/ 0 w 4849368"/>
              <a:gd name="T7" fmla="*/ 0 h 64007"/>
              <a:gd name="T8" fmla="*/ 0 w 4849368"/>
              <a:gd name="T9" fmla="*/ 62997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49368"/>
              <a:gd name="T16" fmla="*/ 0 h 64007"/>
              <a:gd name="T17" fmla="*/ 4849368 w 4849368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49368" h="64007">
                <a:moveTo>
                  <a:pt x="0" y="64007"/>
                </a:moveTo>
                <a:lnTo>
                  <a:pt x="4849368" y="64007"/>
                </a:lnTo>
                <a:lnTo>
                  <a:pt x="4849368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1E1E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62" name="object 100"/>
          <p:cNvSpPr>
            <a:spLocks/>
          </p:cNvSpPr>
          <p:nvPr/>
        </p:nvSpPr>
        <p:spPr bwMode="auto">
          <a:xfrm>
            <a:off x="0" y="5508625"/>
            <a:ext cx="588963" cy="63500"/>
          </a:xfrm>
          <a:custGeom>
            <a:avLst/>
            <a:gdLst>
              <a:gd name="T0" fmla="*/ 0 w 588264"/>
              <a:gd name="T1" fmla="*/ 62997 h 64007"/>
              <a:gd name="T2" fmla="*/ 589663 w 588264"/>
              <a:gd name="T3" fmla="*/ 62997 h 64007"/>
              <a:gd name="T4" fmla="*/ 589663 w 588264"/>
              <a:gd name="T5" fmla="*/ 0 h 64007"/>
              <a:gd name="T6" fmla="*/ 0 w 588264"/>
              <a:gd name="T7" fmla="*/ 0 h 64007"/>
              <a:gd name="T8" fmla="*/ 0 w 588264"/>
              <a:gd name="T9" fmla="*/ 62997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8264"/>
              <a:gd name="T16" fmla="*/ 0 h 64007"/>
              <a:gd name="T17" fmla="*/ 588264 w 588264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8264" h="64007">
                <a:moveTo>
                  <a:pt x="0" y="64007"/>
                </a:moveTo>
                <a:lnTo>
                  <a:pt x="588264" y="64007"/>
                </a:lnTo>
                <a:lnTo>
                  <a:pt x="588264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1E1E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63" name="object 101"/>
          <p:cNvSpPr>
            <a:spLocks/>
          </p:cNvSpPr>
          <p:nvPr/>
        </p:nvSpPr>
        <p:spPr bwMode="auto">
          <a:xfrm>
            <a:off x="5843588" y="5572125"/>
            <a:ext cx="4848225" cy="60325"/>
          </a:xfrm>
          <a:custGeom>
            <a:avLst/>
            <a:gdLst>
              <a:gd name="T0" fmla="*/ 0 w 4849368"/>
              <a:gd name="T1" fmla="*/ 59698 h 60959"/>
              <a:gd name="T2" fmla="*/ 4847081 w 4849368"/>
              <a:gd name="T3" fmla="*/ 59698 h 60959"/>
              <a:gd name="T4" fmla="*/ 4847081 w 4849368"/>
              <a:gd name="T5" fmla="*/ 0 h 60959"/>
              <a:gd name="T6" fmla="*/ 0 w 4849368"/>
              <a:gd name="T7" fmla="*/ 0 h 60959"/>
              <a:gd name="T8" fmla="*/ 0 w 4849368"/>
              <a:gd name="T9" fmla="*/ 59698 h 60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49368"/>
              <a:gd name="T16" fmla="*/ 0 h 60959"/>
              <a:gd name="T17" fmla="*/ 4849368 w 4849368"/>
              <a:gd name="T18" fmla="*/ 60959 h 609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49368" h="60959">
                <a:moveTo>
                  <a:pt x="0" y="60959"/>
                </a:moveTo>
                <a:lnTo>
                  <a:pt x="4849368" y="60959"/>
                </a:lnTo>
                <a:lnTo>
                  <a:pt x="4849368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64" name="object 102"/>
          <p:cNvSpPr>
            <a:spLocks/>
          </p:cNvSpPr>
          <p:nvPr/>
        </p:nvSpPr>
        <p:spPr bwMode="auto">
          <a:xfrm>
            <a:off x="0" y="5572125"/>
            <a:ext cx="588963" cy="60325"/>
          </a:xfrm>
          <a:custGeom>
            <a:avLst/>
            <a:gdLst>
              <a:gd name="T0" fmla="*/ 0 w 588264"/>
              <a:gd name="T1" fmla="*/ 59698 h 60959"/>
              <a:gd name="T2" fmla="*/ 589663 w 588264"/>
              <a:gd name="T3" fmla="*/ 59698 h 60959"/>
              <a:gd name="T4" fmla="*/ 589663 w 588264"/>
              <a:gd name="T5" fmla="*/ 0 h 60959"/>
              <a:gd name="T6" fmla="*/ 0 w 588264"/>
              <a:gd name="T7" fmla="*/ 0 h 60959"/>
              <a:gd name="T8" fmla="*/ 0 w 588264"/>
              <a:gd name="T9" fmla="*/ 59698 h 60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8264"/>
              <a:gd name="T16" fmla="*/ 0 h 60959"/>
              <a:gd name="T17" fmla="*/ 588264 w 588264"/>
              <a:gd name="T18" fmla="*/ 60959 h 609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8264" h="60959">
                <a:moveTo>
                  <a:pt x="0" y="60959"/>
                </a:moveTo>
                <a:lnTo>
                  <a:pt x="588264" y="60959"/>
                </a:lnTo>
                <a:lnTo>
                  <a:pt x="588264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65" name="object 103"/>
          <p:cNvSpPr>
            <a:spLocks/>
          </p:cNvSpPr>
          <p:nvPr/>
        </p:nvSpPr>
        <p:spPr bwMode="auto">
          <a:xfrm>
            <a:off x="5843588" y="5632450"/>
            <a:ext cx="4848225" cy="68263"/>
          </a:xfrm>
          <a:custGeom>
            <a:avLst/>
            <a:gdLst>
              <a:gd name="T0" fmla="*/ 0 w 4849368"/>
              <a:gd name="T1" fmla="*/ 69494 h 67054"/>
              <a:gd name="T2" fmla="*/ 4847081 w 4849368"/>
              <a:gd name="T3" fmla="*/ 69494 h 67054"/>
              <a:gd name="T4" fmla="*/ 4847081 w 4849368"/>
              <a:gd name="T5" fmla="*/ 0 h 67054"/>
              <a:gd name="T6" fmla="*/ 0 w 4849368"/>
              <a:gd name="T7" fmla="*/ 0 h 67054"/>
              <a:gd name="T8" fmla="*/ 0 w 4849368"/>
              <a:gd name="T9" fmla="*/ 69494 h 670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49368"/>
              <a:gd name="T16" fmla="*/ 0 h 67054"/>
              <a:gd name="T17" fmla="*/ 4849368 w 4849368"/>
              <a:gd name="T18" fmla="*/ 67054 h 670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49368" h="67054">
                <a:moveTo>
                  <a:pt x="0" y="67054"/>
                </a:moveTo>
                <a:lnTo>
                  <a:pt x="4849368" y="67054"/>
                </a:lnTo>
                <a:lnTo>
                  <a:pt x="4849368" y="0"/>
                </a:lnTo>
                <a:lnTo>
                  <a:pt x="0" y="0"/>
                </a:lnTo>
                <a:lnTo>
                  <a:pt x="0" y="67054"/>
                </a:lnTo>
                <a:close/>
              </a:path>
            </a:pathLst>
          </a:custGeom>
          <a:solidFill>
            <a:srgbClr val="DFDFD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66" name="object 104"/>
          <p:cNvSpPr>
            <a:spLocks/>
          </p:cNvSpPr>
          <p:nvPr/>
        </p:nvSpPr>
        <p:spPr bwMode="auto">
          <a:xfrm>
            <a:off x="0" y="5632450"/>
            <a:ext cx="588963" cy="68263"/>
          </a:xfrm>
          <a:custGeom>
            <a:avLst/>
            <a:gdLst>
              <a:gd name="T0" fmla="*/ 0 w 588264"/>
              <a:gd name="T1" fmla="*/ 69494 h 67054"/>
              <a:gd name="T2" fmla="*/ 589663 w 588264"/>
              <a:gd name="T3" fmla="*/ 69494 h 67054"/>
              <a:gd name="T4" fmla="*/ 589663 w 588264"/>
              <a:gd name="T5" fmla="*/ 0 h 67054"/>
              <a:gd name="T6" fmla="*/ 0 w 588264"/>
              <a:gd name="T7" fmla="*/ 0 h 67054"/>
              <a:gd name="T8" fmla="*/ 0 w 588264"/>
              <a:gd name="T9" fmla="*/ 69494 h 670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8264"/>
              <a:gd name="T16" fmla="*/ 0 h 67054"/>
              <a:gd name="T17" fmla="*/ 588264 w 588264"/>
              <a:gd name="T18" fmla="*/ 67054 h 670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8264" h="67054">
                <a:moveTo>
                  <a:pt x="0" y="67054"/>
                </a:moveTo>
                <a:lnTo>
                  <a:pt x="588264" y="67054"/>
                </a:lnTo>
                <a:lnTo>
                  <a:pt x="588264" y="0"/>
                </a:lnTo>
                <a:lnTo>
                  <a:pt x="0" y="0"/>
                </a:lnTo>
                <a:lnTo>
                  <a:pt x="0" y="67054"/>
                </a:lnTo>
                <a:close/>
              </a:path>
            </a:pathLst>
          </a:custGeom>
          <a:solidFill>
            <a:srgbClr val="DFDFD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67" name="object 105"/>
          <p:cNvSpPr>
            <a:spLocks/>
          </p:cNvSpPr>
          <p:nvPr/>
        </p:nvSpPr>
        <p:spPr bwMode="auto">
          <a:xfrm>
            <a:off x="5843588" y="5700713"/>
            <a:ext cx="4848225" cy="76200"/>
          </a:xfrm>
          <a:custGeom>
            <a:avLst/>
            <a:gdLst>
              <a:gd name="T0" fmla="*/ 0 w 4849368"/>
              <a:gd name="T1" fmla="*/ 76199 h 76200"/>
              <a:gd name="T2" fmla="*/ 4847081 w 4849368"/>
              <a:gd name="T3" fmla="*/ 76199 h 76200"/>
              <a:gd name="T4" fmla="*/ 4847081 w 4849368"/>
              <a:gd name="T5" fmla="*/ 0 h 76200"/>
              <a:gd name="T6" fmla="*/ 0 w 4849368"/>
              <a:gd name="T7" fmla="*/ 0 h 76200"/>
              <a:gd name="T8" fmla="*/ 0 w 4849368"/>
              <a:gd name="T9" fmla="*/ 76199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49368"/>
              <a:gd name="T16" fmla="*/ 0 h 76200"/>
              <a:gd name="T17" fmla="*/ 4849368 w 4849368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49368" h="76200">
                <a:moveTo>
                  <a:pt x="0" y="76199"/>
                </a:moveTo>
                <a:lnTo>
                  <a:pt x="4849368" y="76199"/>
                </a:lnTo>
                <a:lnTo>
                  <a:pt x="4849368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DEDED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68" name="object 106"/>
          <p:cNvSpPr>
            <a:spLocks/>
          </p:cNvSpPr>
          <p:nvPr/>
        </p:nvSpPr>
        <p:spPr bwMode="auto">
          <a:xfrm>
            <a:off x="0" y="5700713"/>
            <a:ext cx="588963" cy="76200"/>
          </a:xfrm>
          <a:custGeom>
            <a:avLst/>
            <a:gdLst>
              <a:gd name="T0" fmla="*/ 0 w 588264"/>
              <a:gd name="T1" fmla="*/ 76199 h 76200"/>
              <a:gd name="T2" fmla="*/ 589663 w 588264"/>
              <a:gd name="T3" fmla="*/ 76199 h 76200"/>
              <a:gd name="T4" fmla="*/ 589663 w 588264"/>
              <a:gd name="T5" fmla="*/ 0 h 76200"/>
              <a:gd name="T6" fmla="*/ 0 w 588264"/>
              <a:gd name="T7" fmla="*/ 0 h 76200"/>
              <a:gd name="T8" fmla="*/ 0 w 588264"/>
              <a:gd name="T9" fmla="*/ 76199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8264"/>
              <a:gd name="T16" fmla="*/ 0 h 76200"/>
              <a:gd name="T17" fmla="*/ 588264 w 588264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8264" h="76200">
                <a:moveTo>
                  <a:pt x="0" y="76199"/>
                </a:moveTo>
                <a:lnTo>
                  <a:pt x="588264" y="76199"/>
                </a:lnTo>
                <a:lnTo>
                  <a:pt x="588264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DEDED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69" name="object 107"/>
          <p:cNvSpPr>
            <a:spLocks/>
          </p:cNvSpPr>
          <p:nvPr/>
        </p:nvSpPr>
        <p:spPr bwMode="auto">
          <a:xfrm>
            <a:off x="5843588" y="5776913"/>
            <a:ext cx="4848225" cy="76200"/>
          </a:xfrm>
          <a:custGeom>
            <a:avLst/>
            <a:gdLst>
              <a:gd name="T0" fmla="*/ 0 w 4849368"/>
              <a:gd name="T1" fmla="*/ 76199 h 76200"/>
              <a:gd name="T2" fmla="*/ 4847081 w 4849368"/>
              <a:gd name="T3" fmla="*/ 76199 h 76200"/>
              <a:gd name="T4" fmla="*/ 4847081 w 4849368"/>
              <a:gd name="T5" fmla="*/ 0 h 76200"/>
              <a:gd name="T6" fmla="*/ 0 w 4849368"/>
              <a:gd name="T7" fmla="*/ 0 h 76200"/>
              <a:gd name="T8" fmla="*/ 0 w 4849368"/>
              <a:gd name="T9" fmla="*/ 76199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49368"/>
              <a:gd name="T16" fmla="*/ 0 h 76200"/>
              <a:gd name="T17" fmla="*/ 4849368 w 4849368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49368" h="76200">
                <a:moveTo>
                  <a:pt x="0" y="76199"/>
                </a:moveTo>
                <a:lnTo>
                  <a:pt x="4849368" y="76199"/>
                </a:lnTo>
                <a:lnTo>
                  <a:pt x="4849368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70" name="object 108"/>
          <p:cNvSpPr>
            <a:spLocks/>
          </p:cNvSpPr>
          <p:nvPr/>
        </p:nvSpPr>
        <p:spPr bwMode="auto">
          <a:xfrm>
            <a:off x="0" y="5776913"/>
            <a:ext cx="588963" cy="76200"/>
          </a:xfrm>
          <a:custGeom>
            <a:avLst/>
            <a:gdLst>
              <a:gd name="T0" fmla="*/ 0 w 588264"/>
              <a:gd name="T1" fmla="*/ 76199 h 76200"/>
              <a:gd name="T2" fmla="*/ 589663 w 588264"/>
              <a:gd name="T3" fmla="*/ 76199 h 76200"/>
              <a:gd name="T4" fmla="*/ 589663 w 588264"/>
              <a:gd name="T5" fmla="*/ 0 h 76200"/>
              <a:gd name="T6" fmla="*/ 0 w 588264"/>
              <a:gd name="T7" fmla="*/ 0 h 76200"/>
              <a:gd name="T8" fmla="*/ 0 w 588264"/>
              <a:gd name="T9" fmla="*/ 76199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8264"/>
              <a:gd name="T16" fmla="*/ 0 h 76200"/>
              <a:gd name="T17" fmla="*/ 588264 w 588264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8264" h="76200">
                <a:moveTo>
                  <a:pt x="0" y="76199"/>
                </a:moveTo>
                <a:lnTo>
                  <a:pt x="588264" y="76199"/>
                </a:lnTo>
                <a:lnTo>
                  <a:pt x="588264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71" name="object 109"/>
          <p:cNvSpPr>
            <a:spLocks/>
          </p:cNvSpPr>
          <p:nvPr/>
        </p:nvSpPr>
        <p:spPr bwMode="auto">
          <a:xfrm>
            <a:off x="5843588" y="5853113"/>
            <a:ext cx="4848225" cy="76200"/>
          </a:xfrm>
          <a:custGeom>
            <a:avLst/>
            <a:gdLst>
              <a:gd name="T0" fmla="*/ 0 w 4849368"/>
              <a:gd name="T1" fmla="*/ 76199 h 76200"/>
              <a:gd name="T2" fmla="*/ 4847081 w 4849368"/>
              <a:gd name="T3" fmla="*/ 76199 h 76200"/>
              <a:gd name="T4" fmla="*/ 4847081 w 4849368"/>
              <a:gd name="T5" fmla="*/ 0 h 76200"/>
              <a:gd name="T6" fmla="*/ 0 w 4849368"/>
              <a:gd name="T7" fmla="*/ 0 h 76200"/>
              <a:gd name="T8" fmla="*/ 0 w 4849368"/>
              <a:gd name="T9" fmla="*/ 76199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49368"/>
              <a:gd name="T16" fmla="*/ 0 h 76200"/>
              <a:gd name="T17" fmla="*/ 4849368 w 4849368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49368" h="76200">
                <a:moveTo>
                  <a:pt x="0" y="76199"/>
                </a:moveTo>
                <a:lnTo>
                  <a:pt x="4849368" y="76199"/>
                </a:lnTo>
                <a:lnTo>
                  <a:pt x="4849368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DCDCD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72" name="object 110"/>
          <p:cNvSpPr>
            <a:spLocks/>
          </p:cNvSpPr>
          <p:nvPr/>
        </p:nvSpPr>
        <p:spPr bwMode="auto">
          <a:xfrm>
            <a:off x="0" y="5853113"/>
            <a:ext cx="588963" cy="76200"/>
          </a:xfrm>
          <a:custGeom>
            <a:avLst/>
            <a:gdLst>
              <a:gd name="T0" fmla="*/ 0 w 588264"/>
              <a:gd name="T1" fmla="*/ 76199 h 76200"/>
              <a:gd name="T2" fmla="*/ 589663 w 588264"/>
              <a:gd name="T3" fmla="*/ 76199 h 76200"/>
              <a:gd name="T4" fmla="*/ 589663 w 588264"/>
              <a:gd name="T5" fmla="*/ 0 h 76200"/>
              <a:gd name="T6" fmla="*/ 0 w 588264"/>
              <a:gd name="T7" fmla="*/ 0 h 76200"/>
              <a:gd name="T8" fmla="*/ 0 w 588264"/>
              <a:gd name="T9" fmla="*/ 76199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8264"/>
              <a:gd name="T16" fmla="*/ 0 h 76200"/>
              <a:gd name="T17" fmla="*/ 588264 w 588264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8264" h="76200">
                <a:moveTo>
                  <a:pt x="0" y="76199"/>
                </a:moveTo>
                <a:lnTo>
                  <a:pt x="588264" y="76199"/>
                </a:lnTo>
                <a:lnTo>
                  <a:pt x="588264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DCDCD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73" name="object 111"/>
          <p:cNvSpPr>
            <a:spLocks/>
          </p:cNvSpPr>
          <p:nvPr/>
        </p:nvSpPr>
        <p:spPr bwMode="auto">
          <a:xfrm>
            <a:off x="5843588" y="5929313"/>
            <a:ext cx="4848225" cy="73025"/>
          </a:xfrm>
          <a:custGeom>
            <a:avLst/>
            <a:gdLst>
              <a:gd name="T0" fmla="*/ 0 w 4849368"/>
              <a:gd name="T1" fmla="*/ 72899 h 73151"/>
              <a:gd name="T2" fmla="*/ 4847081 w 4849368"/>
              <a:gd name="T3" fmla="*/ 72899 h 73151"/>
              <a:gd name="T4" fmla="*/ 4847081 w 4849368"/>
              <a:gd name="T5" fmla="*/ 0 h 73151"/>
              <a:gd name="T6" fmla="*/ 0 w 4849368"/>
              <a:gd name="T7" fmla="*/ 0 h 73151"/>
              <a:gd name="T8" fmla="*/ 0 w 4849368"/>
              <a:gd name="T9" fmla="*/ 72899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49368"/>
              <a:gd name="T16" fmla="*/ 0 h 73151"/>
              <a:gd name="T17" fmla="*/ 4849368 w 4849368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49368" h="73151">
                <a:moveTo>
                  <a:pt x="0" y="73151"/>
                </a:moveTo>
                <a:lnTo>
                  <a:pt x="4849368" y="73151"/>
                </a:lnTo>
                <a:lnTo>
                  <a:pt x="4849368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DBDBD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74" name="object 112"/>
          <p:cNvSpPr>
            <a:spLocks/>
          </p:cNvSpPr>
          <p:nvPr/>
        </p:nvSpPr>
        <p:spPr bwMode="auto">
          <a:xfrm>
            <a:off x="0" y="5929313"/>
            <a:ext cx="588963" cy="73025"/>
          </a:xfrm>
          <a:custGeom>
            <a:avLst/>
            <a:gdLst>
              <a:gd name="T0" fmla="*/ 0 w 588264"/>
              <a:gd name="T1" fmla="*/ 72899 h 73151"/>
              <a:gd name="T2" fmla="*/ 589663 w 588264"/>
              <a:gd name="T3" fmla="*/ 72899 h 73151"/>
              <a:gd name="T4" fmla="*/ 589663 w 588264"/>
              <a:gd name="T5" fmla="*/ 0 h 73151"/>
              <a:gd name="T6" fmla="*/ 0 w 588264"/>
              <a:gd name="T7" fmla="*/ 0 h 73151"/>
              <a:gd name="T8" fmla="*/ 0 w 588264"/>
              <a:gd name="T9" fmla="*/ 72899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8264"/>
              <a:gd name="T16" fmla="*/ 0 h 73151"/>
              <a:gd name="T17" fmla="*/ 588264 w 588264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8264" h="73151">
                <a:moveTo>
                  <a:pt x="0" y="73151"/>
                </a:moveTo>
                <a:lnTo>
                  <a:pt x="588264" y="73151"/>
                </a:lnTo>
                <a:lnTo>
                  <a:pt x="588264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DBDBD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75" name="object 113"/>
          <p:cNvSpPr>
            <a:spLocks/>
          </p:cNvSpPr>
          <p:nvPr/>
        </p:nvSpPr>
        <p:spPr bwMode="auto">
          <a:xfrm>
            <a:off x="5843588" y="6002338"/>
            <a:ext cx="4848225" cy="69850"/>
          </a:xfrm>
          <a:custGeom>
            <a:avLst/>
            <a:gdLst>
              <a:gd name="T0" fmla="*/ 0 w 4849368"/>
              <a:gd name="T1" fmla="*/ 69598 h 70103"/>
              <a:gd name="T2" fmla="*/ 4847081 w 4849368"/>
              <a:gd name="T3" fmla="*/ 69598 h 70103"/>
              <a:gd name="T4" fmla="*/ 4847081 w 4849368"/>
              <a:gd name="T5" fmla="*/ 0 h 70103"/>
              <a:gd name="T6" fmla="*/ 0 w 4849368"/>
              <a:gd name="T7" fmla="*/ 0 h 70103"/>
              <a:gd name="T8" fmla="*/ 0 w 4849368"/>
              <a:gd name="T9" fmla="*/ 69598 h 701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49368"/>
              <a:gd name="T16" fmla="*/ 0 h 70103"/>
              <a:gd name="T17" fmla="*/ 4849368 w 4849368"/>
              <a:gd name="T18" fmla="*/ 70103 h 701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49368" h="70103">
                <a:moveTo>
                  <a:pt x="0" y="70103"/>
                </a:moveTo>
                <a:lnTo>
                  <a:pt x="4849368" y="70103"/>
                </a:lnTo>
                <a:lnTo>
                  <a:pt x="4849368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solidFill>
            <a:srgbClr val="DAD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76" name="object 114"/>
          <p:cNvSpPr>
            <a:spLocks/>
          </p:cNvSpPr>
          <p:nvPr/>
        </p:nvSpPr>
        <p:spPr bwMode="auto">
          <a:xfrm>
            <a:off x="0" y="6002338"/>
            <a:ext cx="588963" cy="69850"/>
          </a:xfrm>
          <a:custGeom>
            <a:avLst/>
            <a:gdLst>
              <a:gd name="T0" fmla="*/ 0 w 588264"/>
              <a:gd name="T1" fmla="*/ 69598 h 70103"/>
              <a:gd name="T2" fmla="*/ 589663 w 588264"/>
              <a:gd name="T3" fmla="*/ 69598 h 70103"/>
              <a:gd name="T4" fmla="*/ 589663 w 588264"/>
              <a:gd name="T5" fmla="*/ 0 h 70103"/>
              <a:gd name="T6" fmla="*/ 0 w 588264"/>
              <a:gd name="T7" fmla="*/ 0 h 70103"/>
              <a:gd name="T8" fmla="*/ 0 w 588264"/>
              <a:gd name="T9" fmla="*/ 69598 h 701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8264"/>
              <a:gd name="T16" fmla="*/ 0 h 70103"/>
              <a:gd name="T17" fmla="*/ 588264 w 588264"/>
              <a:gd name="T18" fmla="*/ 70103 h 701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8264" h="70103">
                <a:moveTo>
                  <a:pt x="0" y="70103"/>
                </a:moveTo>
                <a:lnTo>
                  <a:pt x="588264" y="70103"/>
                </a:lnTo>
                <a:lnTo>
                  <a:pt x="588264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solidFill>
            <a:srgbClr val="DAD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77" name="object 115"/>
          <p:cNvSpPr>
            <a:spLocks/>
          </p:cNvSpPr>
          <p:nvPr/>
        </p:nvSpPr>
        <p:spPr bwMode="auto">
          <a:xfrm>
            <a:off x="5843588" y="6072188"/>
            <a:ext cx="4848225" cy="63500"/>
          </a:xfrm>
          <a:custGeom>
            <a:avLst/>
            <a:gdLst>
              <a:gd name="T0" fmla="*/ 0 w 4849368"/>
              <a:gd name="T1" fmla="*/ 62997 h 64007"/>
              <a:gd name="T2" fmla="*/ 4847081 w 4849368"/>
              <a:gd name="T3" fmla="*/ 62997 h 64007"/>
              <a:gd name="T4" fmla="*/ 4847081 w 4849368"/>
              <a:gd name="T5" fmla="*/ 0 h 64007"/>
              <a:gd name="T6" fmla="*/ 0 w 4849368"/>
              <a:gd name="T7" fmla="*/ 0 h 64007"/>
              <a:gd name="T8" fmla="*/ 0 w 4849368"/>
              <a:gd name="T9" fmla="*/ 62997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49368"/>
              <a:gd name="T16" fmla="*/ 0 h 64007"/>
              <a:gd name="T17" fmla="*/ 4849368 w 4849368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49368" h="64007">
                <a:moveTo>
                  <a:pt x="0" y="64007"/>
                </a:moveTo>
                <a:lnTo>
                  <a:pt x="4849368" y="64007"/>
                </a:lnTo>
                <a:lnTo>
                  <a:pt x="4849368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D9D9D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78" name="object 116"/>
          <p:cNvSpPr>
            <a:spLocks/>
          </p:cNvSpPr>
          <p:nvPr/>
        </p:nvSpPr>
        <p:spPr bwMode="auto">
          <a:xfrm>
            <a:off x="0" y="6072188"/>
            <a:ext cx="588963" cy="63500"/>
          </a:xfrm>
          <a:custGeom>
            <a:avLst/>
            <a:gdLst>
              <a:gd name="T0" fmla="*/ 0 w 588264"/>
              <a:gd name="T1" fmla="*/ 62997 h 64007"/>
              <a:gd name="T2" fmla="*/ 589663 w 588264"/>
              <a:gd name="T3" fmla="*/ 62997 h 64007"/>
              <a:gd name="T4" fmla="*/ 589663 w 588264"/>
              <a:gd name="T5" fmla="*/ 0 h 64007"/>
              <a:gd name="T6" fmla="*/ 0 w 588264"/>
              <a:gd name="T7" fmla="*/ 0 h 64007"/>
              <a:gd name="T8" fmla="*/ 0 w 588264"/>
              <a:gd name="T9" fmla="*/ 62997 h 64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8264"/>
              <a:gd name="T16" fmla="*/ 0 h 64007"/>
              <a:gd name="T17" fmla="*/ 588264 w 588264"/>
              <a:gd name="T18" fmla="*/ 64007 h 64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8264" h="64007">
                <a:moveTo>
                  <a:pt x="0" y="64007"/>
                </a:moveTo>
                <a:lnTo>
                  <a:pt x="588264" y="64007"/>
                </a:lnTo>
                <a:lnTo>
                  <a:pt x="588264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D9D9D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79" name="object 117"/>
          <p:cNvSpPr>
            <a:spLocks/>
          </p:cNvSpPr>
          <p:nvPr/>
        </p:nvSpPr>
        <p:spPr bwMode="auto">
          <a:xfrm>
            <a:off x="5843588" y="6135688"/>
            <a:ext cx="4848225" cy="61912"/>
          </a:xfrm>
          <a:custGeom>
            <a:avLst/>
            <a:gdLst>
              <a:gd name="T0" fmla="*/ 0 w 4849368"/>
              <a:gd name="T1" fmla="*/ 62879 h 60960"/>
              <a:gd name="T2" fmla="*/ 4847081 w 4849368"/>
              <a:gd name="T3" fmla="*/ 62879 h 60960"/>
              <a:gd name="T4" fmla="*/ 4847081 w 4849368"/>
              <a:gd name="T5" fmla="*/ 0 h 60960"/>
              <a:gd name="T6" fmla="*/ 0 w 4849368"/>
              <a:gd name="T7" fmla="*/ 0 h 60960"/>
              <a:gd name="T8" fmla="*/ 0 w 4849368"/>
              <a:gd name="T9" fmla="*/ 62879 h 60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49368"/>
              <a:gd name="T16" fmla="*/ 0 h 60960"/>
              <a:gd name="T17" fmla="*/ 4849368 w 4849368"/>
              <a:gd name="T18" fmla="*/ 60960 h 60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49368" h="60960">
                <a:moveTo>
                  <a:pt x="0" y="60960"/>
                </a:moveTo>
                <a:lnTo>
                  <a:pt x="4849368" y="60960"/>
                </a:lnTo>
                <a:lnTo>
                  <a:pt x="4849368" y="0"/>
                </a:lnTo>
                <a:lnTo>
                  <a:pt x="0" y="0"/>
                </a:lnTo>
                <a:lnTo>
                  <a:pt x="0" y="60960"/>
                </a:lnTo>
                <a:close/>
              </a:path>
            </a:pathLst>
          </a:custGeom>
          <a:solidFill>
            <a:srgbClr val="D8D8D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80" name="object 118"/>
          <p:cNvSpPr>
            <a:spLocks/>
          </p:cNvSpPr>
          <p:nvPr/>
        </p:nvSpPr>
        <p:spPr bwMode="auto">
          <a:xfrm>
            <a:off x="0" y="6135688"/>
            <a:ext cx="588963" cy="61912"/>
          </a:xfrm>
          <a:custGeom>
            <a:avLst/>
            <a:gdLst>
              <a:gd name="T0" fmla="*/ 0 w 588264"/>
              <a:gd name="T1" fmla="*/ 62879 h 60960"/>
              <a:gd name="T2" fmla="*/ 589663 w 588264"/>
              <a:gd name="T3" fmla="*/ 62879 h 60960"/>
              <a:gd name="T4" fmla="*/ 589663 w 588264"/>
              <a:gd name="T5" fmla="*/ 0 h 60960"/>
              <a:gd name="T6" fmla="*/ 0 w 588264"/>
              <a:gd name="T7" fmla="*/ 0 h 60960"/>
              <a:gd name="T8" fmla="*/ 0 w 588264"/>
              <a:gd name="T9" fmla="*/ 62879 h 60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8264"/>
              <a:gd name="T16" fmla="*/ 0 h 60960"/>
              <a:gd name="T17" fmla="*/ 588264 w 588264"/>
              <a:gd name="T18" fmla="*/ 60960 h 60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8264" h="60960">
                <a:moveTo>
                  <a:pt x="0" y="60960"/>
                </a:moveTo>
                <a:lnTo>
                  <a:pt x="588264" y="60960"/>
                </a:lnTo>
                <a:lnTo>
                  <a:pt x="588264" y="0"/>
                </a:lnTo>
                <a:lnTo>
                  <a:pt x="0" y="0"/>
                </a:lnTo>
                <a:lnTo>
                  <a:pt x="0" y="60960"/>
                </a:lnTo>
                <a:close/>
              </a:path>
            </a:pathLst>
          </a:custGeom>
          <a:solidFill>
            <a:srgbClr val="D8D8D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81" name="object 119"/>
          <p:cNvSpPr>
            <a:spLocks/>
          </p:cNvSpPr>
          <p:nvPr/>
        </p:nvSpPr>
        <p:spPr bwMode="auto">
          <a:xfrm>
            <a:off x="5843588" y="6197600"/>
            <a:ext cx="4848225" cy="63500"/>
          </a:xfrm>
          <a:custGeom>
            <a:avLst/>
            <a:gdLst>
              <a:gd name="T0" fmla="*/ 4847081 w 4849368"/>
              <a:gd name="T1" fmla="*/ 0 h 64008"/>
              <a:gd name="T2" fmla="*/ 0 w 4849368"/>
              <a:gd name="T3" fmla="*/ 0 h 64008"/>
              <a:gd name="T4" fmla="*/ 0 w 4849368"/>
              <a:gd name="T5" fmla="*/ 62996 h 64008"/>
              <a:gd name="T6" fmla="*/ 4847081 w 4849368"/>
              <a:gd name="T7" fmla="*/ 62996 h 64008"/>
              <a:gd name="T8" fmla="*/ 4847081 w 4849368"/>
              <a:gd name="T9" fmla="*/ 0 h 64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49368"/>
              <a:gd name="T16" fmla="*/ 0 h 64008"/>
              <a:gd name="T17" fmla="*/ 4849368 w 4849368"/>
              <a:gd name="T18" fmla="*/ 64008 h 64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49368" h="64008">
                <a:moveTo>
                  <a:pt x="4849368" y="0"/>
                </a:moveTo>
                <a:lnTo>
                  <a:pt x="0" y="0"/>
                </a:lnTo>
                <a:lnTo>
                  <a:pt x="0" y="64008"/>
                </a:lnTo>
                <a:lnTo>
                  <a:pt x="4849368" y="64008"/>
                </a:lnTo>
                <a:lnTo>
                  <a:pt x="4849368" y="0"/>
                </a:lnTo>
                <a:close/>
              </a:path>
            </a:pathLst>
          </a:custGeom>
          <a:solidFill>
            <a:srgbClr val="D7D7D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82" name="object 120"/>
          <p:cNvSpPr>
            <a:spLocks/>
          </p:cNvSpPr>
          <p:nvPr/>
        </p:nvSpPr>
        <p:spPr bwMode="auto">
          <a:xfrm>
            <a:off x="0" y="6197600"/>
            <a:ext cx="588963" cy="63500"/>
          </a:xfrm>
          <a:custGeom>
            <a:avLst/>
            <a:gdLst>
              <a:gd name="T0" fmla="*/ 589663 w 588264"/>
              <a:gd name="T1" fmla="*/ 0 h 64008"/>
              <a:gd name="T2" fmla="*/ 0 w 588264"/>
              <a:gd name="T3" fmla="*/ 0 h 64008"/>
              <a:gd name="T4" fmla="*/ 0 w 588264"/>
              <a:gd name="T5" fmla="*/ 62996 h 64008"/>
              <a:gd name="T6" fmla="*/ 589663 w 588264"/>
              <a:gd name="T7" fmla="*/ 62996 h 64008"/>
              <a:gd name="T8" fmla="*/ 589663 w 588264"/>
              <a:gd name="T9" fmla="*/ 0 h 64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8264"/>
              <a:gd name="T16" fmla="*/ 0 h 64008"/>
              <a:gd name="T17" fmla="*/ 588264 w 588264"/>
              <a:gd name="T18" fmla="*/ 64008 h 64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8264" h="64008">
                <a:moveTo>
                  <a:pt x="588264" y="0"/>
                </a:moveTo>
                <a:lnTo>
                  <a:pt x="0" y="0"/>
                </a:lnTo>
                <a:lnTo>
                  <a:pt x="0" y="64008"/>
                </a:lnTo>
                <a:lnTo>
                  <a:pt x="588264" y="64008"/>
                </a:lnTo>
                <a:lnTo>
                  <a:pt x="588264" y="0"/>
                </a:lnTo>
                <a:close/>
              </a:path>
            </a:pathLst>
          </a:custGeom>
          <a:solidFill>
            <a:srgbClr val="D7D7D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83" name="object 121"/>
          <p:cNvSpPr>
            <a:spLocks/>
          </p:cNvSpPr>
          <p:nvPr/>
        </p:nvSpPr>
        <p:spPr bwMode="auto">
          <a:xfrm>
            <a:off x="5843588" y="6261100"/>
            <a:ext cx="4848225" cy="60325"/>
          </a:xfrm>
          <a:custGeom>
            <a:avLst/>
            <a:gdLst>
              <a:gd name="T0" fmla="*/ 0 w 4849368"/>
              <a:gd name="T1" fmla="*/ 59699 h 60958"/>
              <a:gd name="T2" fmla="*/ 4847081 w 4849368"/>
              <a:gd name="T3" fmla="*/ 59699 h 60958"/>
              <a:gd name="T4" fmla="*/ 4847081 w 4849368"/>
              <a:gd name="T5" fmla="*/ 0 h 60958"/>
              <a:gd name="T6" fmla="*/ 0 w 4849368"/>
              <a:gd name="T7" fmla="*/ 0 h 60958"/>
              <a:gd name="T8" fmla="*/ 0 w 4849368"/>
              <a:gd name="T9" fmla="*/ 59699 h 609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49368"/>
              <a:gd name="T16" fmla="*/ 0 h 60958"/>
              <a:gd name="T17" fmla="*/ 4849368 w 4849368"/>
              <a:gd name="T18" fmla="*/ 60958 h 609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49368" h="60958">
                <a:moveTo>
                  <a:pt x="0" y="60958"/>
                </a:moveTo>
                <a:lnTo>
                  <a:pt x="4849368" y="60958"/>
                </a:lnTo>
                <a:lnTo>
                  <a:pt x="4849368" y="0"/>
                </a:lnTo>
                <a:lnTo>
                  <a:pt x="0" y="0"/>
                </a:lnTo>
                <a:lnTo>
                  <a:pt x="0" y="60958"/>
                </a:lnTo>
                <a:close/>
              </a:path>
            </a:pathLst>
          </a:custGeom>
          <a:solidFill>
            <a:srgbClr val="D6D6D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84" name="object 122"/>
          <p:cNvSpPr>
            <a:spLocks/>
          </p:cNvSpPr>
          <p:nvPr/>
        </p:nvSpPr>
        <p:spPr bwMode="auto">
          <a:xfrm>
            <a:off x="0" y="6261100"/>
            <a:ext cx="588963" cy="60325"/>
          </a:xfrm>
          <a:custGeom>
            <a:avLst/>
            <a:gdLst>
              <a:gd name="T0" fmla="*/ 0 w 588264"/>
              <a:gd name="T1" fmla="*/ 59699 h 60958"/>
              <a:gd name="T2" fmla="*/ 589663 w 588264"/>
              <a:gd name="T3" fmla="*/ 59699 h 60958"/>
              <a:gd name="T4" fmla="*/ 589663 w 588264"/>
              <a:gd name="T5" fmla="*/ 0 h 60958"/>
              <a:gd name="T6" fmla="*/ 0 w 588264"/>
              <a:gd name="T7" fmla="*/ 0 h 60958"/>
              <a:gd name="T8" fmla="*/ 0 w 588264"/>
              <a:gd name="T9" fmla="*/ 59699 h 609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8264"/>
              <a:gd name="T16" fmla="*/ 0 h 60958"/>
              <a:gd name="T17" fmla="*/ 588264 w 588264"/>
              <a:gd name="T18" fmla="*/ 60958 h 609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8264" h="60958">
                <a:moveTo>
                  <a:pt x="0" y="60958"/>
                </a:moveTo>
                <a:lnTo>
                  <a:pt x="588264" y="60958"/>
                </a:lnTo>
                <a:lnTo>
                  <a:pt x="588264" y="0"/>
                </a:lnTo>
                <a:lnTo>
                  <a:pt x="0" y="0"/>
                </a:lnTo>
                <a:lnTo>
                  <a:pt x="0" y="60958"/>
                </a:lnTo>
                <a:close/>
              </a:path>
            </a:pathLst>
          </a:custGeom>
          <a:solidFill>
            <a:srgbClr val="D6D6D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85" name="object 123"/>
          <p:cNvSpPr>
            <a:spLocks/>
          </p:cNvSpPr>
          <p:nvPr/>
        </p:nvSpPr>
        <p:spPr bwMode="auto">
          <a:xfrm>
            <a:off x="-6350" y="6321425"/>
            <a:ext cx="10704513" cy="65088"/>
          </a:xfrm>
          <a:custGeom>
            <a:avLst/>
            <a:gdLst>
              <a:gd name="T0" fmla="*/ 10698353 w 10704576"/>
              <a:gd name="T1" fmla="*/ 0 h 64008"/>
              <a:gd name="T2" fmla="*/ 6096 w 10704576"/>
              <a:gd name="T3" fmla="*/ 0 h 64008"/>
              <a:gd name="T4" fmla="*/ 6096 w 10704576"/>
              <a:gd name="T5" fmla="*/ 66185 h 64008"/>
              <a:gd name="T6" fmla="*/ 10698353 w 10704576"/>
              <a:gd name="T7" fmla="*/ 66185 h 64008"/>
              <a:gd name="T8" fmla="*/ 10698353 w 10704576"/>
              <a:gd name="T9" fmla="*/ 0 h 64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64008"/>
              <a:gd name="T17" fmla="*/ 10704576 w 10704576"/>
              <a:gd name="T18" fmla="*/ 64008 h 64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64008">
                <a:moveTo>
                  <a:pt x="10698480" y="0"/>
                </a:moveTo>
                <a:lnTo>
                  <a:pt x="6096" y="0"/>
                </a:lnTo>
                <a:lnTo>
                  <a:pt x="6096" y="64007"/>
                </a:lnTo>
                <a:lnTo>
                  <a:pt x="10698480" y="64007"/>
                </a:lnTo>
                <a:lnTo>
                  <a:pt x="10698480" y="0"/>
                </a:lnTo>
                <a:close/>
              </a:path>
            </a:pathLst>
          </a:custGeom>
          <a:solidFill>
            <a:srgbClr val="D5D5D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86" name="object 124"/>
          <p:cNvSpPr>
            <a:spLocks/>
          </p:cNvSpPr>
          <p:nvPr/>
        </p:nvSpPr>
        <p:spPr bwMode="auto">
          <a:xfrm>
            <a:off x="-6350" y="6386513"/>
            <a:ext cx="10704513" cy="66675"/>
          </a:xfrm>
          <a:custGeom>
            <a:avLst/>
            <a:gdLst>
              <a:gd name="T0" fmla="*/ 10698353 w 10704576"/>
              <a:gd name="T1" fmla="*/ 1 h 67055"/>
              <a:gd name="T2" fmla="*/ 6096 w 10704576"/>
              <a:gd name="T3" fmla="*/ 1 h 67055"/>
              <a:gd name="T4" fmla="*/ 6096 w 10704576"/>
              <a:gd name="T5" fmla="*/ 66297 h 67055"/>
              <a:gd name="T6" fmla="*/ 10698353 w 10704576"/>
              <a:gd name="T7" fmla="*/ 66297 h 67055"/>
              <a:gd name="T8" fmla="*/ 10698353 w 10704576"/>
              <a:gd name="T9" fmla="*/ 1 h 670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67055"/>
              <a:gd name="T17" fmla="*/ 10704576 w 10704576"/>
              <a:gd name="T18" fmla="*/ 67055 h 670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67055">
                <a:moveTo>
                  <a:pt x="10698480" y="1"/>
                </a:moveTo>
                <a:lnTo>
                  <a:pt x="6096" y="1"/>
                </a:lnTo>
                <a:lnTo>
                  <a:pt x="6096" y="67055"/>
                </a:lnTo>
                <a:lnTo>
                  <a:pt x="10698480" y="67055"/>
                </a:lnTo>
                <a:lnTo>
                  <a:pt x="10698480" y="1"/>
                </a:lnTo>
                <a:close/>
              </a:path>
            </a:pathLst>
          </a:custGeom>
          <a:solidFill>
            <a:srgbClr val="D4D4D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87" name="object 125"/>
          <p:cNvSpPr>
            <a:spLocks/>
          </p:cNvSpPr>
          <p:nvPr/>
        </p:nvSpPr>
        <p:spPr bwMode="auto">
          <a:xfrm>
            <a:off x="-6350" y="6453188"/>
            <a:ext cx="10704513" cy="76200"/>
          </a:xfrm>
          <a:custGeom>
            <a:avLst/>
            <a:gdLst>
              <a:gd name="T0" fmla="*/ 10698353 w 10704576"/>
              <a:gd name="T1" fmla="*/ 0 h 76200"/>
              <a:gd name="T2" fmla="*/ 6096 w 10704576"/>
              <a:gd name="T3" fmla="*/ 0 h 76200"/>
              <a:gd name="T4" fmla="*/ 6096 w 10704576"/>
              <a:gd name="T5" fmla="*/ 76200 h 76200"/>
              <a:gd name="T6" fmla="*/ 10698353 w 10704576"/>
              <a:gd name="T7" fmla="*/ 76200 h 76200"/>
              <a:gd name="T8" fmla="*/ 10698353 w 10704576"/>
              <a:gd name="T9" fmla="*/ 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6200"/>
              <a:gd name="T17" fmla="*/ 10704576 w 10704576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6200">
                <a:moveTo>
                  <a:pt x="10698480" y="0"/>
                </a:moveTo>
                <a:lnTo>
                  <a:pt x="6096" y="0"/>
                </a:lnTo>
                <a:lnTo>
                  <a:pt x="6096" y="76200"/>
                </a:lnTo>
                <a:lnTo>
                  <a:pt x="10698480" y="76200"/>
                </a:lnTo>
                <a:lnTo>
                  <a:pt x="10698480" y="0"/>
                </a:lnTo>
                <a:close/>
              </a:path>
            </a:pathLst>
          </a:custGeom>
          <a:solidFill>
            <a:srgbClr val="D3D3D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88" name="object 126"/>
          <p:cNvSpPr>
            <a:spLocks/>
          </p:cNvSpPr>
          <p:nvPr/>
        </p:nvSpPr>
        <p:spPr bwMode="auto">
          <a:xfrm>
            <a:off x="-6350" y="6529388"/>
            <a:ext cx="10704513" cy="76200"/>
          </a:xfrm>
          <a:custGeom>
            <a:avLst/>
            <a:gdLst>
              <a:gd name="T0" fmla="*/ 10698353 w 10704576"/>
              <a:gd name="T1" fmla="*/ 0 h 76200"/>
              <a:gd name="T2" fmla="*/ 6096 w 10704576"/>
              <a:gd name="T3" fmla="*/ 0 h 76200"/>
              <a:gd name="T4" fmla="*/ 6096 w 10704576"/>
              <a:gd name="T5" fmla="*/ 76200 h 76200"/>
              <a:gd name="T6" fmla="*/ 10698353 w 10704576"/>
              <a:gd name="T7" fmla="*/ 76200 h 76200"/>
              <a:gd name="T8" fmla="*/ 10698353 w 10704576"/>
              <a:gd name="T9" fmla="*/ 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6200"/>
              <a:gd name="T17" fmla="*/ 10704576 w 10704576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6200">
                <a:moveTo>
                  <a:pt x="10698480" y="0"/>
                </a:moveTo>
                <a:lnTo>
                  <a:pt x="6096" y="0"/>
                </a:lnTo>
                <a:lnTo>
                  <a:pt x="6096" y="76200"/>
                </a:lnTo>
                <a:lnTo>
                  <a:pt x="10698480" y="76200"/>
                </a:lnTo>
                <a:lnTo>
                  <a:pt x="10698480" y="0"/>
                </a:lnTo>
                <a:close/>
              </a:path>
            </a:pathLst>
          </a:custGeom>
          <a:solidFill>
            <a:srgbClr val="D2D2D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89" name="object 127"/>
          <p:cNvSpPr>
            <a:spLocks/>
          </p:cNvSpPr>
          <p:nvPr/>
        </p:nvSpPr>
        <p:spPr bwMode="auto">
          <a:xfrm>
            <a:off x="-6350" y="6605588"/>
            <a:ext cx="10704513" cy="76200"/>
          </a:xfrm>
          <a:custGeom>
            <a:avLst/>
            <a:gdLst>
              <a:gd name="T0" fmla="*/ 10698353 w 10704576"/>
              <a:gd name="T1" fmla="*/ 0 h 76200"/>
              <a:gd name="T2" fmla="*/ 6096 w 10704576"/>
              <a:gd name="T3" fmla="*/ 0 h 76200"/>
              <a:gd name="T4" fmla="*/ 6096 w 10704576"/>
              <a:gd name="T5" fmla="*/ 76200 h 76200"/>
              <a:gd name="T6" fmla="*/ 10698353 w 10704576"/>
              <a:gd name="T7" fmla="*/ 76200 h 76200"/>
              <a:gd name="T8" fmla="*/ 10698353 w 10704576"/>
              <a:gd name="T9" fmla="*/ 0 h 7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6200"/>
              <a:gd name="T17" fmla="*/ 10704576 w 10704576"/>
              <a:gd name="T18" fmla="*/ 76200 h 76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6200">
                <a:moveTo>
                  <a:pt x="10698480" y="0"/>
                </a:moveTo>
                <a:lnTo>
                  <a:pt x="6096" y="0"/>
                </a:lnTo>
                <a:lnTo>
                  <a:pt x="6096" y="76200"/>
                </a:lnTo>
                <a:lnTo>
                  <a:pt x="10698480" y="76200"/>
                </a:lnTo>
                <a:lnTo>
                  <a:pt x="10698480" y="0"/>
                </a:lnTo>
                <a:close/>
              </a:path>
            </a:pathLst>
          </a:custGeom>
          <a:solidFill>
            <a:srgbClr val="D1D1D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0" name="object 128"/>
          <p:cNvSpPr>
            <a:spLocks/>
          </p:cNvSpPr>
          <p:nvPr/>
        </p:nvSpPr>
        <p:spPr bwMode="auto">
          <a:xfrm>
            <a:off x="-6350" y="6681788"/>
            <a:ext cx="10704513" cy="73025"/>
          </a:xfrm>
          <a:custGeom>
            <a:avLst/>
            <a:gdLst>
              <a:gd name="T0" fmla="*/ 10698353 w 10704576"/>
              <a:gd name="T1" fmla="*/ 0 h 73151"/>
              <a:gd name="T2" fmla="*/ 6096 w 10704576"/>
              <a:gd name="T3" fmla="*/ 0 h 73151"/>
              <a:gd name="T4" fmla="*/ 6096 w 10704576"/>
              <a:gd name="T5" fmla="*/ 72899 h 73151"/>
              <a:gd name="T6" fmla="*/ 10698353 w 10704576"/>
              <a:gd name="T7" fmla="*/ 72899 h 73151"/>
              <a:gd name="T8" fmla="*/ 10698353 w 10704576"/>
              <a:gd name="T9" fmla="*/ 0 h 73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73151"/>
              <a:gd name="T17" fmla="*/ 10704576 w 10704576"/>
              <a:gd name="T18" fmla="*/ 73151 h 73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73151">
                <a:moveTo>
                  <a:pt x="10698480" y="0"/>
                </a:moveTo>
                <a:lnTo>
                  <a:pt x="6096" y="0"/>
                </a:lnTo>
                <a:lnTo>
                  <a:pt x="6096" y="73151"/>
                </a:lnTo>
                <a:lnTo>
                  <a:pt x="10698480" y="73151"/>
                </a:lnTo>
                <a:lnTo>
                  <a:pt x="10698480" y="0"/>
                </a:lnTo>
                <a:close/>
              </a:path>
            </a:pathLst>
          </a:custGeom>
          <a:solidFill>
            <a:srgbClr val="D0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1" name="object 129"/>
          <p:cNvSpPr>
            <a:spLocks/>
          </p:cNvSpPr>
          <p:nvPr/>
        </p:nvSpPr>
        <p:spPr bwMode="auto">
          <a:xfrm>
            <a:off x="-6350" y="6754813"/>
            <a:ext cx="10704513" cy="39687"/>
          </a:xfrm>
          <a:custGeom>
            <a:avLst/>
            <a:gdLst>
              <a:gd name="T0" fmla="*/ 10698353 w 10704576"/>
              <a:gd name="T1" fmla="*/ 597 h 40894"/>
              <a:gd name="T2" fmla="*/ 6096 w 10704576"/>
              <a:gd name="T3" fmla="*/ 597 h 40894"/>
              <a:gd name="T4" fmla="*/ 6096 w 10704576"/>
              <a:gd name="T5" fmla="*/ 29305 h 40894"/>
              <a:gd name="T6" fmla="*/ 10698353 w 10704576"/>
              <a:gd name="T7" fmla="*/ 29305 h 40894"/>
              <a:gd name="T8" fmla="*/ 10698353 w 10704576"/>
              <a:gd name="T9" fmla="*/ 597 h 408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4576"/>
              <a:gd name="T16" fmla="*/ 0 h 40894"/>
              <a:gd name="T17" fmla="*/ 10704576 w 10704576"/>
              <a:gd name="T18" fmla="*/ 40894 h 408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4576" h="40894">
                <a:moveTo>
                  <a:pt x="10698480" y="634"/>
                </a:moveTo>
                <a:lnTo>
                  <a:pt x="6096" y="634"/>
                </a:lnTo>
                <a:lnTo>
                  <a:pt x="6096" y="31114"/>
                </a:lnTo>
                <a:lnTo>
                  <a:pt x="10698480" y="31114"/>
                </a:lnTo>
                <a:lnTo>
                  <a:pt x="10698480" y="634"/>
                </a:lnTo>
                <a:close/>
              </a:path>
            </a:pathLst>
          </a:custGeom>
          <a:solidFill>
            <a:srgbClr val="CFCFC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2" name="object 130"/>
          <p:cNvSpPr>
            <a:spLocks/>
          </p:cNvSpPr>
          <p:nvPr/>
        </p:nvSpPr>
        <p:spPr bwMode="auto">
          <a:xfrm>
            <a:off x="560388" y="927100"/>
            <a:ext cx="5297487" cy="381000"/>
          </a:xfrm>
          <a:custGeom>
            <a:avLst/>
            <a:gdLst>
              <a:gd name="T0" fmla="*/ 0 w 5297424"/>
              <a:gd name="T1" fmla="*/ 381000 h 381000"/>
              <a:gd name="T2" fmla="*/ 5297547 w 5297424"/>
              <a:gd name="T3" fmla="*/ 381000 h 381000"/>
              <a:gd name="T4" fmla="*/ 5297547 w 5297424"/>
              <a:gd name="T5" fmla="*/ 0 h 381000"/>
              <a:gd name="T6" fmla="*/ 0 w 5297424"/>
              <a:gd name="T7" fmla="*/ 0 h 381000"/>
              <a:gd name="T8" fmla="*/ 0 w 5297424"/>
              <a:gd name="T9" fmla="*/ 381000 h 381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97424"/>
              <a:gd name="T16" fmla="*/ 0 h 381000"/>
              <a:gd name="T17" fmla="*/ 5297424 w 5297424"/>
              <a:gd name="T18" fmla="*/ 381000 h 381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97424" h="381000">
                <a:moveTo>
                  <a:pt x="0" y="381000"/>
                </a:moveTo>
                <a:lnTo>
                  <a:pt x="5297424" y="381000"/>
                </a:lnTo>
                <a:lnTo>
                  <a:pt x="5297424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3B08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3" name="object 131"/>
          <p:cNvSpPr>
            <a:spLocks/>
          </p:cNvSpPr>
          <p:nvPr/>
        </p:nvSpPr>
        <p:spPr bwMode="auto">
          <a:xfrm>
            <a:off x="588963" y="1609725"/>
            <a:ext cx="2554287" cy="536575"/>
          </a:xfrm>
          <a:custGeom>
            <a:avLst/>
            <a:gdLst>
              <a:gd name="T0" fmla="*/ 0 w 2554224"/>
              <a:gd name="T1" fmla="*/ 536702 h 536448"/>
              <a:gd name="T2" fmla="*/ 2554349 w 2554224"/>
              <a:gd name="T3" fmla="*/ 536702 h 536448"/>
              <a:gd name="T4" fmla="*/ 2554349 w 2554224"/>
              <a:gd name="T5" fmla="*/ 0 h 536448"/>
              <a:gd name="T6" fmla="*/ 0 w 2554224"/>
              <a:gd name="T7" fmla="*/ 0 h 536448"/>
              <a:gd name="T8" fmla="*/ 0 w 2554224"/>
              <a:gd name="T9" fmla="*/ 536702 h 5364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4224"/>
              <a:gd name="T16" fmla="*/ 0 h 536448"/>
              <a:gd name="T17" fmla="*/ 2554224 w 2554224"/>
              <a:gd name="T18" fmla="*/ 536448 h 5364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4224" h="536448">
                <a:moveTo>
                  <a:pt x="0" y="536448"/>
                </a:moveTo>
                <a:lnTo>
                  <a:pt x="2554224" y="536448"/>
                </a:lnTo>
                <a:lnTo>
                  <a:pt x="2554224" y="0"/>
                </a:lnTo>
                <a:lnTo>
                  <a:pt x="0" y="0"/>
                </a:lnTo>
                <a:lnTo>
                  <a:pt x="0" y="536448"/>
                </a:lnTo>
                <a:close/>
              </a:path>
            </a:pathLst>
          </a:custGeom>
          <a:solidFill>
            <a:srgbClr val="5A9AD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4" name="object 132"/>
          <p:cNvSpPr>
            <a:spLocks/>
          </p:cNvSpPr>
          <p:nvPr/>
        </p:nvSpPr>
        <p:spPr bwMode="auto">
          <a:xfrm>
            <a:off x="3143250" y="1609725"/>
            <a:ext cx="2700338" cy="536575"/>
          </a:xfrm>
          <a:custGeom>
            <a:avLst/>
            <a:gdLst>
              <a:gd name="T0" fmla="*/ 0 w 2700528"/>
              <a:gd name="T1" fmla="*/ 536702 h 536448"/>
              <a:gd name="T2" fmla="*/ 2700148 w 2700528"/>
              <a:gd name="T3" fmla="*/ 536702 h 536448"/>
              <a:gd name="T4" fmla="*/ 2700148 w 2700528"/>
              <a:gd name="T5" fmla="*/ 0 h 536448"/>
              <a:gd name="T6" fmla="*/ 0 w 2700528"/>
              <a:gd name="T7" fmla="*/ 0 h 536448"/>
              <a:gd name="T8" fmla="*/ 0 w 2700528"/>
              <a:gd name="T9" fmla="*/ 536702 h 5364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00528"/>
              <a:gd name="T16" fmla="*/ 0 h 536448"/>
              <a:gd name="T17" fmla="*/ 2700528 w 2700528"/>
              <a:gd name="T18" fmla="*/ 536448 h 5364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00528" h="536448">
                <a:moveTo>
                  <a:pt x="0" y="536448"/>
                </a:moveTo>
                <a:lnTo>
                  <a:pt x="2700528" y="536448"/>
                </a:lnTo>
                <a:lnTo>
                  <a:pt x="2700528" y="0"/>
                </a:lnTo>
                <a:lnTo>
                  <a:pt x="0" y="0"/>
                </a:lnTo>
                <a:lnTo>
                  <a:pt x="0" y="536448"/>
                </a:lnTo>
                <a:close/>
              </a:path>
            </a:pathLst>
          </a:custGeom>
          <a:solidFill>
            <a:srgbClr val="5A9AD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" name="object 133"/>
          <p:cNvSpPr>
            <a:spLocks/>
          </p:cNvSpPr>
          <p:nvPr/>
        </p:nvSpPr>
        <p:spPr bwMode="auto">
          <a:xfrm>
            <a:off x="588963" y="2146300"/>
            <a:ext cx="2554287" cy="4203700"/>
          </a:xfrm>
          <a:custGeom>
            <a:avLst/>
            <a:gdLst>
              <a:gd name="T0" fmla="*/ 0 w 2554224"/>
              <a:gd name="T1" fmla="*/ 4204208 h 4203192"/>
              <a:gd name="T2" fmla="*/ 2554349 w 2554224"/>
              <a:gd name="T3" fmla="*/ 4204208 h 4203192"/>
              <a:gd name="T4" fmla="*/ 2554349 w 2554224"/>
              <a:gd name="T5" fmla="*/ 0 h 4203192"/>
              <a:gd name="T6" fmla="*/ 0 w 2554224"/>
              <a:gd name="T7" fmla="*/ 0 h 4203192"/>
              <a:gd name="T8" fmla="*/ 0 w 2554224"/>
              <a:gd name="T9" fmla="*/ 4204208 h 4203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4224"/>
              <a:gd name="T16" fmla="*/ 0 h 4203192"/>
              <a:gd name="T17" fmla="*/ 2554224 w 2554224"/>
              <a:gd name="T18" fmla="*/ 4203192 h 4203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4224" h="4203192">
                <a:moveTo>
                  <a:pt x="0" y="4203192"/>
                </a:moveTo>
                <a:lnTo>
                  <a:pt x="2554224" y="4203192"/>
                </a:lnTo>
                <a:lnTo>
                  <a:pt x="2554224" y="0"/>
                </a:lnTo>
                <a:lnTo>
                  <a:pt x="0" y="0"/>
                </a:lnTo>
                <a:lnTo>
                  <a:pt x="0" y="4203192"/>
                </a:lnTo>
                <a:close/>
              </a:path>
            </a:pathLst>
          </a:custGeom>
          <a:solidFill>
            <a:srgbClr val="5A9AD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6" name="object 134"/>
          <p:cNvSpPr>
            <a:spLocks/>
          </p:cNvSpPr>
          <p:nvPr/>
        </p:nvSpPr>
        <p:spPr bwMode="auto">
          <a:xfrm>
            <a:off x="3143250" y="2146300"/>
            <a:ext cx="2700338" cy="4203700"/>
          </a:xfrm>
          <a:custGeom>
            <a:avLst/>
            <a:gdLst>
              <a:gd name="T0" fmla="*/ 0 w 2700528"/>
              <a:gd name="T1" fmla="*/ 4204208 h 4203192"/>
              <a:gd name="T2" fmla="*/ 2700148 w 2700528"/>
              <a:gd name="T3" fmla="*/ 4204208 h 4203192"/>
              <a:gd name="T4" fmla="*/ 2700148 w 2700528"/>
              <a:gd name="T5" fmla="*/ 0 h 4203192"/>
              <a:gd name="T6" fmla="*/ 0 w 2700528"/>
              <a:gd name="T7" fmla="*/ 0 h 4203192"/>
              <a:gd name="T8" fmla="*/ 0 w 2700528"/>
              <a:gd name="T9" fmla="*/ 4204208 h 4203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00528"/>
              <a:gd name="T16" fmla="*/ 0 h 4203192"/>
              <a:gd name="T17" fmla="*/ 2700528 w 2700528"/>
              <a:gd name="T18" fmla="*/ 4203192 h 4203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00528" h="4203192">
                <a:moveTo>
                  <a:pt x="0" y="4203192"/>
                </a:moveTo>
                <a:lnTo>
                  <a:pt x="2700528" y="4203192"/>
                </a:lnTo>
                <a:lnTo>
                  <a:pt x="2700528" y="0"/>
                </a:lnTo>
                <a:lnTo>
                  <a:pt x="0" y="0"/>
                </a:lnTo>
                <a:lnTo>
                  <a:pt x="0" y="4203192"/>
                </a:lnTo>
                <a:close/>
              </a:path>
            </a:pathLst>
          </a:custGeom>
          <a:solidFill>
            <a:srgbClr val="D1DDE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7" name="object 135"/>
          <p:cNvSpPr>
            <a:spLocks/>
          </p:cNvSpPr>
          <p:nvPr/>
        </p:nvSpPr>
        <p:spPr bwMode="auto">
          <a:xfrm>
            <a:off x="3143250" y="1603375"/>
            <a:ext cx="0" cy="4752975"/>
          </a:xfrm>
          <a:custGeom>
            <a:avLst/>
            <a:gdLst>
              <a:gd name="T0" fmla="*/ 0 h 4751832"/>
              <a:gd name="T1" fmla="*/ 4754115 h 4751832"/>
              <a:gd name="T2" fmla="*/ 0 60000 65536"/>
              <a:gd name="T3" fmla="*/ 0 60000 65536"/>
              <a:gd name="T4" fmla="*/ 0 h 4751832"/>
              <a:gd name="T5" fmla="*/ 4751832 h 475183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751832">
                <a:moveTo>
                  <a:pt x="0" y="0"/>
                </a:moveTo>
                <a:lnTo>
                  <a:pt x="0" y="4751832"/>
                </a:lnTo>
              </a:path>
            </a:pathLst>
          </a:custGeom>
          <a:noFill/>
          <a:ln w="13461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8" name="object 136"/>
          <p:cNvSpPr>
            <a:spLocks/>
          </p:cNvSpPr>
          <p:nvPr/>
        </p:nvSpPr>
        <p:spPr bwMode="auto">
          <a:xfrm>
            <a:off x="582613" y="2147888"/>
            <a:ext cx="5264150" cy="0"/>
          </a:xfrm>
          <a:custGeom>
            <a:avLst/>
            <a:gdLst>
              <a:gd name="T0" fmla="*/ 0 w 5263896"/>
              <a:gd name="T1" fmla="*/ 5264402 w 5263896"/>
              <a:gd name="T2" fmla="*/ 0 60000 65536"/>
              <a:gd name="T3" fmla="*/ 0 60000 65536"/>
              <a:gd name="T4" fmla="*/ 0 w 5263896"/>
              <a:gd name="T5" fmla="*/ 5263896 w 526389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263896">
                <a:moveTo>
                  <a:pt x="0" y="0"/>
                </a:moveTo>
                <a:lnTo>
                  <a:pt x="5263896" y="0"/>
                </a:lnTo>
              </a:path>
            </a:pathLst>
          </a:custGeom>
          <a:noFill/>
          <a:ln w="34797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9" name="object 137"/>
          <p:cNvSpPr>
            <a:spLocks/>
          </p:cNvSpPr>
          <p:nvPr/>
        </p:nvSpPr>
        <p:spPr bwMode="auto">
          <a:xfrm>
            <a:off x="587375" y="1603375"/>
            <a:ext cx="0" cy="4752975"/>
          </a:xfrm>
          <a:custGeom>
            <a:avLst/>
            <a:gdLst>
              <a:gd name="T0" fmla="*/ 0 h 4751832"/>
              <a:gd name="T1" fmla="*/ 4754115 h 4751832"/>
              <a:gd name="T2" fmla="*/ 0 60000 65536"/>
              <a:gd name="T3" fmla="*/ 0 60000 65536"/>
              <a:gd name="T4" fmla="*/ 0 h 4751832"/>
              <a:gd name="T5" fmla="*/ 4751832 h 475183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751832">
                <a:moveTo>
                  <a:pt x="0" y="0"/>
                </a:moveTo>
                <a:lnTo>
                  <a:pt x="0" y="4751832"/>
                </a:lnTo>
              </a:path>
            </a:pathLst>
          </a:custGeom>
          <a:noFill/>
          <a:ln w="10413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00" name="object 138"/>
          <p:cNvSpPr>
            <a:spLocks/>
          </p:cNvSpPr>
          <p:nvPr/>
        </p:nvSpPr>
        <p:spPr bwMode="auto">
          <a:xfrm>
            <a:off x="5842000" y="1603375"/>
            <a:ext cx="0" cy="4752975"/>
          </a:xfrm>
          <a:custGeom>
            <a:avLst/>
            <a:gdLst>
              <a:gd name="T0" fmla="*/ 0 h 4751832"/>
              <a:gd name="T1" fmla="*/ 4754115 h 4751832"/>
              <a:gd name="T2" fmla="*/ 0 60000 65536"/>
              <a:gd name="T3" fmla="*/ 0 60000 65536"/>
              <a:gd name="T4" fmla="*/ 0 h 4751832"/>
              <a:gd name="T5" fmla="*/ 4751832 h 475183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751832">
                <a:moveTo>
                  <a:pt x="0" y="0"/>
                </a:moveTo>
                <a:lnTo>
                  <a:pt x="0" y="4751832"/>
                </a:lnTo>
              </a:path>
            </a:pathLst>
          </a:custGeom>
          <a:noFill/>
          <a:ln w="10413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01" name="object 139"/>
          <p:cNvSpPr>
            <a:spLocks/>
          </p:cNvSpPr>
          <p:nvPr/>
        </p:nvSpPr>
        <p:spPr bwMode="auto">
          <a:xfrm>
            <a:off x="582613" y="1609725"/>
            <a:ext cx="5264150" cy="0"/>
          </a:xfrm>
          <a:custGeom>
            <a:avLst/>
            <a:gdLst>
              <a:gd name="T0" fmla="*/ 0 w 5263896"/>
              <a:gd name="T1" fmla="*/ 5264402 w 5263896"/>
              <a:gd name="T2" fmla="*/ 0 60000 65536"/>
              <a:gd name="T3" fmla="*/ 0 60000 65536"/>
              <a:gd name="T4" fmla="*/ 0 w 5263896"/>
              <a:gd name="T5" fmla="*/ 5263896 w 526389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263896">
                <a:moveTo>
                  <a:pt x="0" y="0"/>
                </a:moveTo>
                <a:lnTo>
                  <a:pt x="5263896" y="0"/>
                </a:lnTo>
              </a:path>
            </a:pathLst>
          </a:custGeom>
          <a:noFill/>
          <a:ln w="13462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02" name="object 140"/>
          <p:cNvSpPr>
            <a:spLocks/>
          </p:cNvSpPr>
          <p:nvPr/>
        </p:nvSpPr>
        <p:spPr bwMode="auto">
          <a:xfrm>
            <a:off x="582613" y="6351588"/>
            <a:ext cx="5264150" cy="0"/>
          </a:xfrm>
          <a:custGeom>
            <a:avLst/>
            <a:gdLst>
              <a:gd name="T0" fmla="*/ 0 w 5263896"/>
              <a:gd name="T1" fmla="*/ 5264402 w 5263896"/>
              <a:gd name="T2" fmla="*/ 0 60000 65536"/>
              <a:gd name="T3" fmla="*/ 0 60000 65536"/>
              <a:gd name="T4" fmla="*/ 0 w 5263896"/>
              <a:gd name="T5" fmla="*/ 5263896 w 526389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263896">
                <a:moveTo>
                  <a:pt x="0" y="0"/>
                </a:moveTo>
                <a:lnTo>
                  <a:pt x="5263896" y="0"/>
                </a:lnTo>
              </a:path>
            </a:pathLst>
          </a:custGeom>
          <a:noFill/>
          <a:ln w="10413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03" name="object 141"/>
          <p:cNvSpPr>
            <a:spLocks/>
          </p:cNvSpPr>
          <p:nvPr/>
        </p:nvSpPr>
        <p:spPr bwMode="auto">
          <a:xfrm>
            <a:off x="6357938" y="1609725"/>
            <a:ext cx="1169987" cy="582613"/>
          </a:xfrm>
          <a:custGeom>
            <a:avLst/>
            <a:gdLst>
              <a:gd name="T0" fmla="*/ 0 w 1170431"/>
              <a:gd name="T1" fmla="*/ 583058 h 582168"/>
              <a:gd name="T2" fmla="*/ 1169543 w 1170431"/>
              <a:gd name="T3" fmla="*/ 583058 h 582168"/>
              <a:gd name="T4" fmla="*/ 1169543 w 1170431"/>
              <a:gd name="T5" fmla="*/ 0 h 582168"/>
              <a:gd name="T6" fmla="*/ 0 w 1170431"/>
              <a:gd name="T7" fmla="*/ 0 h 582168"/>
              <a:gd name="T8" fmla="*/ 0 w 1170431"/>
              <a:gd name="T9" fmla="*/ 583058 h 582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0431"/>
              <a:gd name="T16" fmla="*/ 0 h 582168"/>
              <a:gd name="T17" fmla="*/ 1170431 w 1170431"/>
              <a:gd name="T18" fmla="*/ 582168 h 582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0431" h="582168">
                <a:moveTo>
                  <a:pt x="0" y="582168"/>
                </a:moveTo>
                <a:lnTo>
                  <a:pt x="1170431" y="582168"/>
                </a:lnTo>
                <a:lnTo>
                  <a:pt x="1170431" y="0"/>
                </a:lnTo>
                <a:lnTo>
                  <a:pt x="0" y="0"/>
                </a:lnTo>
                <a:lnTo>
                  <a:pt x="0" y="582168"/>
                </a:lnTo>
                <a:close/>
              </a:path>
            </a:pathLst>
          </a:custGeom>
          <a:solidFill>
            <a:srgbClr val="5A9AD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04" name="object 142"/>
          <p:cNvSpPr>
            <a:spLocks/>
          </p:cNvSpPr>
          <p:nvPr/>
        </p:nvSpPr>
        <p:spPr bwMode="auto">
          <a:xfrm>
            <a:off x="7527925" y="1609725"/>
            <a:ext cx="1801813" cy="582613"/>
          </a:xfrm>
          <a:custGeom>
            <a:avLst/>
            <a:gdLst>
              <a:gd name="T0" fmla="*/ 0 w 1801368"/>
              <a:gd name="T1" fmla="*/ 583058 h 582168"/>
              <a:gd name="T2" fmla="*/ 1802258 w 1801368"/>
              <a:gd name="T3" fmla="*/ 583058 h 582168"/>
              <a:gd name="T4" fmla="*/ 1802258 w 1801368"/>
              <a:gd name="T5" fmla="*/ 0 h 582168"/>
              <a:gd name="T6" fmla="*/ 0 w 1801368"/>
              <a:gd name="T7" fmla="*/ 0 h 582168"/>
              <a:gd name="T8" fmla="*/ 0 w 1801368"/>
              <a:gd name="T9" fmla="*/ 583058 h 582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1368"/>
              <a:gd name="T16" fmla="*/ 0 h 582168"/>
              <a:gd name="T17" fmla="*/ 1801368 w 1801368"/>
              <a:gd name="T18" fmla="*/ 582168 h 582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1368" h="582168">
                <a:moveTo>
                  <a:pt x="0" y="582168"/>
                </a:moveTo>
                <a:lnTo>
                  <a:pt x="1801368" y="582168"/>
                </a:lnTo>
                <a:lnTo>
                  <a:pt x="1801368" y="0"/>
                </a:lnTo>
                <a:lnTo>
                  <a:pt x="0" y="0"/>
                </a:lnTo>
                <a:lnTo>
                  <a:pt x="0" y="582168"/>
                </a:lnTo>
                <a:close/>
              </a:path>
            </a:pathLst>
          </a:custGeom>
          <a:solidFill>
            <a:srgbClr val="5A9AD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05" name="object 143"/>
          <p:cNvSpPr>
            <a:spLocks/>
          </p:cNvSpPr>
          <p:nvPr/>
        </p:nvSpPr>
        <p:spPr bwMode="auto">
          <a:xfrm>
            <a:off x="9329738" y="1609725"/>
            <a:ext cx="1109662" cy="582613"/>
          </a:xfrm>
          <a:custGeom>
            <a:avLst/>
            <a:gdLst>
              <a:gd name="T0" fmla="*/ 0 w 1109472"/>
              <a:gd name="T1" fmla="*/ 583058 h 582168"/>
              <a:gd name="T2" fmla="*/ 1109852 w 1109472"/>
              <a:gd name="T3" fmla="*/ 583058 h 582168"/>
              <a:gd name="T4" fmla="*/ 1109852 w 1109472"/>
              <a:gd name="T5" fmla="*/ 0 h 582168"/>
              <a:gd name="T6" fmla="*/ 0 w 1109472"/>
              <a:gd name="T7" fmla="*/ 0 h 582168"/>
              <a:gd name="T8" fmla="*/ 0 w 1109472"/>
              <a:gd name="T9" fmla="*/ 583058 h 582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9472"/>
              <a:gd name="T16" fmla="*/ 0 h 582168"/>
              <a:gd name="T17" fmla="*/ 1109472 w 1109472"/>
              <a:gd name="T18" fmla="*/ 582168 h 582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9472" h="582168">
                <a:moveTo>
                  <a:pt x="0" y="582168"/>
                </a:moveTo>
                <a:lnTo>
                  <a:pt x="1109472" y="582168"/>
                </a:lnTo>
                <a:lnTo>
                  <a:pt x="1109472" y="0"/>
                </a:lnTo>
                <a:lnTo>
                  <a:pt x="0" y="0"/>
                </a:lnTo>
                <a:lnTo>
                  <a:pt x="0" y="582168"/>
                </a:lnTo>
                <a:close/>
              </a:path>
            </a:pathLst>
          </a:custGeom>
          <a:solidFill>
            <a:srgbClr val="5A9AD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06" name="object 144"/>
          <p:cNvSpPr>
            <a:spLocks/>
          </p:cNvSpPr>
          <p:nvPr/>
        </p:nvSpPr>
        <p:spPr bwMode="auto">
          <a:xfrm>
            <a:off x="6357938" y="2192338"/>
            <a:ext cx="1169987" cy="1193800"/>
          </a:xfrm>
          <a:custGeom>
            <a:avLst/>
            <a:gdLst>
              <a:gd name="T0" fmla="*/ 0 w 1170431"/>
              <a:gd name="T1" fmla="*/ 1192786 h 1194815"/>
              <a:gd name="T2" fmla="*/ 1169543 w 1170431"/>
              <a:gd name="T3" fmla="*/ 1192786 h 1194815"/>
              <a:gd name="T4" fmla="*/ 1169543 w 1170431"/>
              <a:gd name="T5" fmla="*/ 0 h 1194815"/>
              <a:gd name="T6" fmla="*/ 0 w 1170431"/>
              <a:gd name="T7" fmla="*/ 0 h 1194815"/>
              <a:gd name="T8" fmla="*/ 0 w 1170431"/>
              <a:gd name="T9" fmla="*/ 1192786 h 11948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0431"/>
              <a:gd name="T16" fmla="*/ 0 h 1194815"/>
              <a:gd name="T17" fmla="*/ 1170431 w 1170431"/>
              <a:gd name="T18" fmla="*/ 1194815 h 11948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0431" h="1194815">
                <a:moveTo>
                  <a:pt x="0" y="1194815"/>
                </a:moveTo>
                <a:lnTo>
                  <a:pt x="1170431" y="1194815"/>
                </a:lnTo>
                <a:lnTo>
                  <a:pt x="1170431" y="0"/>
                </a:lnTo>
                <a:lnTo>
                  <a:pt x="0" y="0"/>
                </a:lnTo>
                <a:lnTo>
                  <a:pt x="0" y="1194815"/>
                </a:lnTo>
                <a:close/>
              </a:path>
            </a:pathLst>
          </a:custGeom>
          <a:solidFill>
            <a:srgbClr val="D1DDE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07" name="object 145"/>
          <p:cNvSpPr>
            <a:spLocks/>
          </p:cNvSpPr>
          <p:nvPr/>
        </p:nvSpPr>
        <p:spPr bwMode="auto">
          <a:xfrm>
            <a:off x="7527925" y="2192338"/>
            <a:ext cx="1801813" cy="1193800"/>
          </a:xfrm>
          <a:custGeom>
            <a:avLst/>
            <a:gdLst>
              <a:gd name="T0" fmla="*/ 0 w 1801368"/>
              <a:gd name="T1" fmla="*/ 1192786 h 1194815"/>
              <a:gd name="T2" fmla="*/ 1802258 w 1801368"/>
              <a:gd name="T3" fmla="*/ 1192786 h 1194815"/>
              <a:gd name="T4" fmla="*/ 1802258 w 1801368"/>
              <a:gd name="T5" fmla="*/ 0 h 1194815"/>
              <a:gd name="T6" fmla="*/ 0 w 1801368"/>
              <a:gd name="T7" fmla="*/ 0 h 1194815"/>
              <a:gd name="T8" fmla="*/ 0 w 1801368"/>
              <a:gd name="T9" fmla="*/ 1192786 h 11948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1368"/>
              <a:gd name="T16" fmla="*/ 0 h 1194815"/>
              <a:gd name="T17" fmla="*/ 1801368 w 1801368"/>
              <a:gd name="T18" fmla="*/ 1194815 h 11948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1368" h="1194815">
                <a:moveTo>
                  <a:pt x="0" y="1194815"/>
                </a:moveTo>
                <a:lnTo>
                  <a:pt x="1801368" y="1194815"/>
                </a:lnTo>
                <a:lnTo>
                  <a:pt x="1801368" y="0"/>
                </a:lnTo>
                <a:lnTo>
                  <a:pt x="0" y="0"/>
                </a:lnTo>
                <a:lnTo>
                  <a:pt x="0" y="1194815"/>
                </a:lnTo>
                <a:close/>
              </a:path>
            </a:pathLst>
          </a:custGeom>
          <a:solidFill>
            <a:srgbClr val="D1DDE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08" name="object 146"/>
          <p:cNvSpPr>
            <a:spLocks/>
          </p:cNvSpPr>
          <p:nvPr/>
        </p:nvSpPr>
        <p:spPr bwMode="auto">
          <a:xfrm>
            <a:off x="9329738" y="2192338"/>
            <a:ext cx="1109662" cy="1193800"/>
          </a:xfrm>
          <a:custGeom>
            <a:avLst/>
            <a:gdLst>
              <a:gd name="T0" fmla="*/ 0 w 1109472"/>
              <a:gd name="T1" fmla="*/ 1192786 h 1194815"/>
              <a:gd name="T2" fmla="*/ 1109852 w 1109472"/>
              <a:gd name="T3" fmla="*/ 1192786 h 1194815"/>
              <a:gd name="T4" fmla="*/ 1109852 w 1109472"/>
              <a:gd name="T5" fmla="*/ 0 h 1194815"/>
              <a:gd name="T6" fmla="*/ 0 w 1109472"/>
              <a:gd name="T7" fmla="*/ 0 h 1194815"/>
              <a:gd name="T8" fmla="*/ 0 w 1109472"/>
              <a:gd name="T9" fmla="*/ 1192786 h 11948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9472"/>
              <a:gd name="T16" fmla="*/ 0 h 1194815"/>
              <a:gd name="T17" fmla="*/ 1109472 w 1109472"/>
              <a:gd name="T18" fmla="*/ 1194815 h 11948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9472" h="1194815">
                <a:moveTo>
                  <a:pt x="0" y="1194815"/>
                </a:moveTo>
                <a:lnTo>
                  <a:pt x="1109472" y="1194815"/>
                </a:lnTo>
                <a:lnTo>
                  <a:pt x="1109472" y="0"/>
                </a:lnTo>
                <a:lnTo>
                  <a:pt x="0" y="0"/>
                </a:lnTo>
                <a:lnTo>
                  <a:pt x="0" y="1194815"/>
                </a:lnTo>
                <a:close/>
              </a:path>
            </a:pathLst>
          </a:custGeom>
          <a:solidFill>
            <a:srgbClr val="D1DDE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09" name="object 147"/>
          <p:cNvSpPr>
            <a:spLocks/>
          </p:cNvSpPr>
          <p:nvPr/>
        </p:nvSpPr>
        <p:spPr bwMode="auto">
          <a:xfrm>
            <a:off x="6357938" y="3386138"/>
            <a:ext cx="1169987" cy="1192212"/>
          </a:xfrm>
          <a:custGeom>
            <a:avLst/>
            <a:gdLst>
              <a:gd name="T0" fmla="*/ 0 w 1170431"/>
              <a:gd name="T1" fmla="*/ 1192658 h 1191767"/>
              <a:gd name="T2" fmla="*/ 1169543 w 1170431"/>
              <a:gd name="T3" fmla="*/ 1192658 h 1191767"/>
              <a:gd name="T4" fmla="*/ 1169543 w 1170431"/>
              <a:gd name="T5" fmla="*/ 0 h 1191767"/>
              <a:gd name="T6" fmla="*/ 0 w 1170431"/>
              <a:gd name="T7" fmla="*/ 0 h 1191767"/>
              <a:gd name="T8" fmla="*/ 0 w 1170431"/>
              <a:gd name="T9" fmla="*/ 1192658 h 11917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0431"/>
              <a:gd name="T16" fmla="*/ 0 h 1191767"/>
              <a:gd name="T17" fmla="*/ 1170431 w 1170431"/>
              <a:gd name="T18" fmla="*/ 1191767 h 11917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0431" h="1191767">
                <a:moveTo>
                  <a:pt x="0" y="1191768"/>
                </a:moveTo>
                <a:lnTo>
                  <a:pt x="1170431" y="1191768"/>
                </a:lnTo>
                <a:lnTo>
                  <a:pt x="1170431" y="0"/>
                </a:lnTo>
                <a:lnTo>
                  <a:pt x="0" y="0"/>
                </a:lnTo>
                <a:lnTo>
                  <a:pt x="0" y="1191768"/>
                </a:lnTo>
                <a:close/>
              </a:path>
            </a:pathLst>
          </a:custGeom>
          <a:solidFill>
            <a:srgbClr val="E9EEF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10" name="object 148"/>
          <p:cNvSpPr>
            <a:spLocks/>
          </p:cNvSpPr>
          <p:nvPr/>
        </p:nvSpPr>
        <p:spPr bwMode="auto">
          <a:xfrm>
            <a:off x="7527925" y="3386138"/>
            <a:ext cx="1801813" cy="1192212"/>
          </a:xfrm>
          <a:custGeom>
            <a:avLst/>
            <a:gdLst>
              <a:gd name="T0" fmla="*/ 0 w 1801368"/>
              <a:gd name="T1" fmla="*/ 1192658 h 1191767"/>
              <a:gd name="T2" fmla="*/ 1802258 w 1801368"/>
              <a:gd name="T3" fmla="*/ 1192658 h 1191767"/>
              <a:gd name="T4" fmla="*/ 1802258 w 1801368"/>
              <a:gd name="T5" fmla="*/ 0 h 1191767"/>
              <a:gd name="T6" fmla="*/ 0 w 1801368"/>
              <a:gd name="T7" fmla="*/ 0 h 1191767"/>
              <a:gd name="T8" fmla="*/ 0 w 1801368"/>
              <a:gd name="T9" fmla="*/ 1192658 h 11917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1368"/>
              <a:gd name="T16" fmla="*/ 0 h 1191767"/>
              <a:gd name="T17" fmla="*/ 1801368 w 1801368"/>
              <a:gd name="T18" fmla="*/ 1191767 h 11917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1368" h="1191767">
                <a:moveTo>
                  <a:pt x="0" y="1191768"/>
                </a:moveTo>
                <a:lnTo>
                  <a:pt x="1801368" y="1191768"/>
                </a:lnTo>
                <a:lnTo>
                  <a:pt x="1801368" y="0"/>
                </a:lnTo>
                <a:lnTo>
                  <a:pt x="0" y="0"/>
                </a:lnTo>
                <a:lnTo>
                  <a:pt x="0" y="1191768"/>
                </a:lnTo>
                <a:close/>
              </a:path>
            </a:pathLst>
          </a:custGeom>
          <a:solidFill>
            <a:srgbClr val="E9EEF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11" name="object 149"/>
          <p:cNvSpPr>
            <a:spLocks/>
          </p:cNvSpPr>
          <p:nvPr/>
        </p:nvSpPr>
        <p:spPr bwMode="auto">
          <a:xfrm>
            <a:off x="9329738" y="3386138"/>
            <a:ext cx="1109662" cy="1192212"/>
          </a:xfrm>
          <a:custGeom>
            <a:avLst/>
            <a:gdLst>
              <a:gd name="T0" fmla="*/ 0 w 1109472"/>
              <a:gd name="T1" fmla="*/ 1192658 h 1191767"/>
              <a:gd name="T2" fmla="*/ 1109852 w 1109472"/>
              <a:gd name="T3" fmla="*/ 1192658 h 1191767"/>
              <a:gd name="T4" fmla="*/ 1109852 w 1109472"/>
              <a:gd name="T5" fmla="*/ 0 h 1191767"/>
              <a:gd name="T6" fmla="*/ 0 w 1109472"/>
              <a:gd name="T7" fmla="*/ 0 h 1191767"/>
              <a:gd name="T8" fmla="*/ 0 w 1109472"/>
              <a:gd name="T9" fmla="*/ 1192658 h 11917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9472"/>
              <a:gd name="T16" fmla="*/ 0 h 1191767"/>
              <a:gd name="T17" fmla="*/ 1109472 w 1109472"/>
              <a:gd name="T18" fmla="*/ 1191767 h 11917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9472" h="1191767">
                <a:moveTo>
                  <a:pt x="0" y="1191768"/>
                </a:moveTo>
                <a:lnTo>
                  <a:pt x="1109472" y="1191768"/>
                </a:lnTo>
                <a:lnTo>
                  <a:pt x="1109472" y="0"/>
                </a:lnTo>
                <a:lnTo>
                  <a:pt x="0" y="0"/>
                </a:lnTo>
                <a:lnTo>
                  <a:pt x="0" y="1191768"/>
                </a:lnTo>
                <a:close/>
              </a:path>
            </a:pathLst>
          </a:custGeom>
          <a:solidFill>
            <a:srgbClr val="E9EEF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12" name="object 150"/>
          <p:cNvSpPr>
            <a:spLocks/>
          </p:cNvSpPr>
          <p:nvPr/>
        </p:nvSpPr>
        <p:spPr bwMode="auto">
          <a:xfrm>
            <a:off x="7527925" y="1603375"/>
            <a:ext cx="0" cy="2981325"/>
          </a:xfrm>
          <a:custGeom>
            <a:avLst/>
            <a:gdLst>
              <a:gd name="T0" fmla="*/ 0 h 2980944"/>
              <a:gd name="T1" fmla="*/ 2981705 h 2980944"/>
              <a:gd name="T2" fmla="*/ 0 60000 65536"/>
              <a:gd name="T3" fmla="*/ 0 60000 65536"/>
              <a:gd name="T4" fmla="*/ 0 h 2980944"/>
              <a:gd name="T5" fmla="*/ 2980944 h 298094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980944">
                <a:moveTo>
                  <a:pt x="0" y="0"/>
                </a:moveTo>
                <a:lnTo>
                  <a:pt x="0" y="2980944"/>
                </a:lnTo>
              </a:path>
            </a:pathLst>
          </a:custGeom>
          <a:noFill/>
          <a:ln w="13461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13" name="object 151"/>
          <p:cNvSpPr>
            <a:spLocks/>
          </p:cNvSpPr>
          <p:nvPr/>
        </p:nvSpPr>
        <p:spPr bwMode="auto">
          <a:xfrm>
            <a:off x="9329738" y="1603375"/>
            <a:ext cx="0" cy="2981325"/>
          </a:xfrm>
          <a:custGeom>
            <a:avLst/>
            <a:gdLst>
              <a:gd name="T0" fmla="*/ 0 h 2980944"/>
              <a:gd name="T1" fmla="*/ 2981705 h 2980944"/>
              <a:gd name="T2" fmla="*/ 0 60000 65536"/>
              <a:gd name="T3" fmla="*/ 0 60000 65536"/>
              <a:gd name="T4" fmla="*/ 0 h 2980944"/>
              <a:gd name="T5" fmla="*/ 2980944 h 298094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980944">
                <a:moveTo>
                  <a:pt x="0" y="0"/>
                </a:moveTo>
                <a:lnTo>
                  <a:pt x="0" y="2980944"/>
                </a:lnTo>
              </a:path>
            </a:pathLst>
          </a:custGeom>
          <a:noFill/>
          <a:ln w="13462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14" name="object 152"/>
          <p:cNvSpPr>
            <a:spLocks/>
          </p:cNvSpPr>
          <p:nvPr/>
        </p:nvSpPr>
        <p:spPr bwMode="auto">
          <a:xfrm>
            <a:off x="6351588" y="2190750"/>
            <a:ext cx="4090987" cy="0"/>
          </a:xfrm>
          <a:custGeom>
            <a:avLst/>
            <a:gdLst>
              <a:gd name="T0" fmla="*/ 0 w 4090416"/>
              <a:gd name="T1" fmla="*/ 4091557 w 4090416"/>
              <a:gd name="T2" fmla="*/ 0 60000 65536"/>
              <a:gd name="T3" fmla="*/ 0 60000 65536"/>
              <a:gd name="T4" fmla="*/ 0 w 4090416"/>
              <a:gd name="T5" fmla="*/ 4090416 w 409041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090416">
                <a:moveTo>
                  <a:pt x="0" y="0"/>
                </a:moveTo>
                <a:lnTo>
                  <a:pt x="4090416" y="0"/>
                </a:lnTo>
              </a:path>
            </a:pathLst>
          </a:custGeom>
          <a:noFill/>
          <a:ln w="34797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15" name="object 153"/>
          <p:cNvSpPr>
            <a:spLocks/>
          </p:cNvSpPr>
          <p:nvPr/>
        </p:nvSpPr>
        <p:spPr bwMode="auto">
          <a:xfrm>
            <a:off x="6351588" y="3384550"/>
            <a:ext cx="4090987" cy="0"/>
          </a:xfrm>
          <a:custGeom>
            <a:avLst/>
            <a:gdLst>
              <a:gd name="T0" fmla="*/ 0 w 4090416"/>
              <a:gd name="T1" fmla="*/ 4091557 w 4090416"/>
              <a:gd name="T2" fmla="*/ 0 60000 65536"/>
              <a:gd name="T3" fmla="*/ 0 60000 65536"/>
              <a:gd name="T4" fmla="*/ 0 w 4090416"/>
              <a:gd name="T5" fmla="*/ 4090416 w 409041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090416">
                <a:moveTo>
                  <a:pt x="0" y="0"/>
                </a:moveTo>
                <a:lnTo>
                  <a:pt x="4090416" y="0"/>
                </a:lnTo>
              </a:path>
            </a:pathLst>
          </a:custGeom>
          <a:noFill/>
          <a:ln w="10414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16" name="object 154"/>
          <p:cNvSpPr>
            <a:spLocks/>
          </p:cNvSpPr>
          <p:nvPr/>
        </p:nvSpPr>
        <p:spPr bwMode="auto">
          <a:xfrm>
            <a:off x="6356350" y="1603375"/>
            <a:ext cx="0" cy="2981325"/>
          </a:xfrm>
          <a:custGeom>
            <a:avLst/>
            <a:gdLst>
              <a:gd name="T0" fmla="*/ 0 h 2980944"/>
              <a:gd name="T1" fmla="*/ 2981705 h 2980944"/>
              <a:gd name="T2" fmla="*/ 0 60000 65536"/>
              <a:gd name="T3" fmla="*/ 0 60000 65536"/>
              <a:gd name="T4" fmla="*/ 0 h 2980944"/>
              <a:gd name="T5" fmla="*/ 2980944 h 298094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980944">
                <a:moveTo>
                  <a:pt x="0" y="0"/>
                </a:moveTo>
                <a:lnTo>
                  <a:pt x="0" y="2980944"/>
                </a:lnTo>
              </a:path>
            </a:pathLst>
          </a:custGeom>
          <a:noFill/>
          <a:ln w="10413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17" name="object 155"/>
          <p:cNvSpPr>
            <a:spLocks/>
          </p:cNvSpPr>
          <p:nvPr/>
        </p:nvSpPr>
        <p:spPr bwMode="auto">
          <a:xfrm>
            <a:off x="10437813" y="1603375"/>
            <a:ext cx="0" cy="2981325"/>
          </a:xfrm>
          <a:custGeom>
            <a:avLst/>
            <a:gdLst>
              <a:gd name="T0" fmla="*/ 0 h 2980944"/>
              <a:gd name="T1" fmla="*/ 2981705 h 2980944"/>
              <a:gd name="T2" fmla="*/ 0 60000 65536"/>
              <a:gd name="T3" fmla="*/ 0 60000 65536"/>
              <a:gd name="T4" fmla="*/ 0 h 2980944"/>
              <a:gd name="T5" fmla="*/ 2980944 h 298094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980944">
                <a:moveTo>
                  <a:pt x="0" y="0"/>
                </a:moveTo>
                <a:lnTo>
                  <a:pt x="0" y="2980944"/>
                </a:lnTo>
              </a:path>
            </a:pathLst>
          </a:custGeom>
          <a:noFill/>
          <a:ln w="10414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18" name="object 156"/>
          <p:cNvSpPr>
            <a:spLocks/>
          </p:cNvSpPr>
          <p:nvPr/>
        </p:nvSpPr>
        <p:spPr bwMode="auto">
          <a:xfrm>
            <a:off x="6351588" y="1609725"/>
            <a:ext cx="4090987" cy="0"/>
          </a:xfrm>
          <a:custGeom>
            <a:avLst/>
            <a:gdLst>
              <a:gd name="T0" fmla="*/ 0 w 4090416"/>
              <a:gd name="T1" fmla="*/ 4091557 w 4090416"/>
              <a:gd name="T2" fmla="*/ 0 60000 65536"/>
              <a:gd name="T3" fmla="*/ 0 60000 65536"/>
              <a:gd name="T4" fmla="*/ 0 w 4090416"/>
              <a:gd name="T5" fmla="*/ 4090416 w 409041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090416">
                <a:moveTo>
                  <a:pt x="0" y="0"/>
                </a:moveTo>
                <a:lnTo>
                  <a:pt x="4090416" y="0"/>
                </a:lnTo>
              </a:path>
            </a:pathLst>
          </a:custGeom>
          <a:noFill/>
          <a:ln w="13462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19" name="object 157"/>
          <p:cNvSpPr>
            <a:spLocks/>
          </p:cNvSpPr>
          <p:nvPr/>
        </p:nvSpPr>
        <p:spPr bwMode="auto">
          <a:xfrm>
            <a:off x="6351588" y="4578350"/>
            <a:ext cx="4090987" cy="0"/>
          </a:xfrm>
          <a:custGeom>
            <a:avLst/>
            <a:gdLst>
              <a:gd name="T0" fmla="*/ 0 w 4090416"/>
              <a:gd name="T1" fmla="*/ 4091557 w 4090416"/>
              <a:gd name="T2" fmla="*/ 0 60000 65536"/>
              <a:gd name="T3" fmla="*/ 0 60000 65536"/>
              <a:gd name="T4" fmla="*/ 0 w 4090416"/>
              <a:gd name="T5" fmla="*/ 4090416 w 409041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090416">
                <a:moveTo>
                  <a:pt x="0" y="0"/>
                </a:moveTo>
                <a:lnTo>
                  <a:pt x="4090416" y="0"/>
                </a:lnTo>
              </a:path>
            </a:pathLst>
          </a:custGeom>
          <a:noFill/>
          <a:ln w="13462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20" name="object 158"/>
          <p:cNvSpPr>
            <a:spLocks/>
          </p:cNvSpPr>
          <p:nvPr/>
        </p:nvSpPr>
        <p:spPr bwMode="auto">
          <a:xfrm>
            <a:off x="6294438" y="946150"/>
            <a:ext cx="4108450" cy="374650"/>
          </a:xfrm>
          <a:custGeom>
            <a:avLst/>
            <a:gdLst>
              <a:gd name="T0" fmla="*/ 0 w 4108704"/>
              <a:gd name="T1" fmla="*/ 374396 h 374904"/>
              <a:gd name="T2" fmla="*/ 4108196 w 4108704"/>
              <a:gd name="T3" fmla="*/ 374396 h 374904"/>
              <a:gd name="T4" fmla="*/ 4108196 w 4108704"/>
              <a:gd name="T5" fmla="*/ 0 h 374904"/>
              <a:gd name="T6" fmla="*/ 0 w 4108704"/>
              <a:gd name="T7" fmla="*/ 0 h 374904"/>
              <a:gd name="T8" fmla="*/ 0 w 4108704"/>
              <a:gd name="T9" fmla="*/ 374396 h 3749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8704"/>
              <a:gd name="T16" fmla="*/ 0 h 374904"/>
              <a:gd name="T17" fmla="*/ 4108704 w 4108704"/>
              <a:gd name="T18" fmla="*/ 374904 h 3749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8704" h="374904">
                <a:moveTo>
                  <a:pt x="0" y="374904"/>
                </a:moveTo>
                <a:lnTo>
                  <a:pt x="4108704" y="374904"/>
                </a:lnTo>
                <a:lnTo>
                  <a:pt x="4108704" y="0"/>
                </a:lnTo>
                <a:lnTo>
                  <a:pt x="0" y="0"/>
                </a:lnTo>
                <a:lnTo>
                  <a:pt x="0" y="374904"/>
                </a:lnTo>
                <a:close/>
              </a:path>
            </a:pathLst>
          </a:custGeom>
          <a:solidFill>
            <a:srgbClr val="F3B08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" name="object 31"/>
          <p:cNvSpPr txBox="1"/>
          <p:nvPr/>
        </p:nvSpPr>
        <p:spPr>
          <a:xfrm>
            <a:off x="9375775" y="2620963"/>
            <a:ext cx="366713" cy="29368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ct val="87416"/>
              </a:lnSpc>
              <a:spcBef>
                <a:spcPts val="30"/>
              </a:spcBef>
              <a:spcAft>
                <a:spcPts val="0"/>
              </a:spcAft>
              <a:defRPr/>
            </a:pPr>
            <a:r>
              <a:rPr sz="2100" spc="-4" dirty="0">
                <a:latin typeface="Kruti Dev 010"/>
                <a:cs typeface="Kruti Dev 010"/>
              </a:rPr>
              <a:t>r</a:t>
            </a:r>
            <a:r>
              <a:rPr sz="2100" dirty="0">
                <a:latin typeface="Kruti Dev 010"/>
                <a:cs typeface="Kruti Dev 010"/>
              </a:rPr>
              <a:t>d</a:t>
            </a:r>
            <a:endParaRPr sz="2100">
              <a:latin typeface="Kruti Dev 010"/>
              <a:cs typeface="Kruti Dev 01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87375" y="1609725"/>
            <a:ext cx="2555875" cy="538163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ts val="500"/>
              </a:lnSpc>
              <a:spcBef>
                <a:spcPts val="1"/>
              </a:spcBef>
              <a:spcAft>
                <a:spcPts val="0"/>
              </a:spcAft>
              <a:defRPr/>
            </a:pPr>
            <a:endParaRPr sz="500">
              <a:latin typeface="+mn-lt"/>
              <a:cs typeface="+mn-cs"/>
            </a:endParaRPr>
          </a:p>
          <a:p>
            <a:pPr marL="53339" fontAlgn="auto">
              <a:lnSpc>
                <a:spcPct val="8741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100" dirty="0">
                <a:solidFill>
                  <a:srgbClr val="FFFFFF"/>
                </a:solidFill>
                <a:latin typeface="Kruti Dev 010"/>
                <a:cs typeface="Kruti Dev 010"/>
              </a:rPr>
              <a:t>m</a:t>
            </a:r>
            <a:r>
              <a:rPr sz="2100" spc="4" dirty="0">
                <a:solidFill>
                  <a:srgbClr val="FFFFFF"/>
                </a:solidFill>
                <a:latin typeface="Kruti Dev 010"/>
                <a:cs typeface="Kruti Dev 010"/>
              </a:rPr>
              <a:t>i</a:t>
            </a:r>
            <a:r>
              <a:rPr sz="2100" dirty="0">
                <a:solidFill>
                  <a:srgbClr val="FFFFFF"/>
                </a:solidFill>
                <a:latin typeface="Kruti Dev 010"/>
                <a:cs typeface="Kruti Dev 010"/>
              </a:rPr>
              <a:t>;</a:t>
            </a:r>
            <a:r>
              <a:rPr sz="2100" spc="-9" dirty="0">
                <a:solidFill>
                  <a:srgbClr val="FFFFFF"/>
                </a:solidFill>
                <a:latin typeface="Kruti Dev 010"/>
                <a:cs typeface="Kruti Dev 010"/>
              </a:rPr>
              <a:t>k</a:t>
            </a:r>
            <a:r>
              <a:rPr sz="2100" spc="4" dirty="0">
                <a:solidFill>
                  <a:srgbClr val="FFFFFF"/>
                </a:solidFill>
                <a:latin typeface="Kruti Dev 010"/>
                <a:cs typeface="Kruti Dev 010"/>
              </a:rPr>
              <a:t>s</a:t>
            </a:r>
            <a:r>
              <a:rPr sz="2100" spc="9" dirty="0">
                <a:solidFill>
                  <a:srgbClr val="FFFFFF"/>
                </a:solidFill>
                <a:latin typeface="Kruti Dev 010"/>
                <a:cs typeface="Kruti Dev 010"/>
              </a:rPr>
              <a:t>x</a:t>
            </a:r>
            <a:r>
              <a:rPr sz="2100" dirty="0">
                <a:solidFill>
                  <a:srgbClr val="FFFFFF"/>
                </a:solidFill>
                <a:latin typeface="Kruti Dev 010"/>
                <a:cs typeface="Kruti Dev 010"/>
              </a:rPr>
              <a:t>h</a:t>
            </a:r>
            <a:endParaRPr sz="2100">
              <a:latin typeface="Kruti Dev 010"/>
              <a:cs typeface="Kruti Dev 01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43250" y="1609725"/>
            <a:ext cx="2698750" cy="538163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ts val="500"/>
              </a:lnSpc>
              <a:spcBef>
                <a:spcPts val="1"/>
              </a:spcBef>
              <a:spcAft>
                <a:spcPts val="0"/>
              </a:spcAft>
              <a:defRPr/>
            </a:pPr>
            <a:endParaRPr sz="500">
              <a:latin typeface="+mn-lt"/>
              <a:cs typeface="+mn-cs"/>
            </a:endParaRPr>
          </a:p>
          <a:p>
            <a:pPr marL="51816" fontAlgn="auto">
              <a:lnSpc>
                <a:spcPct val="8741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100" spc="9" dirty="0">
                <a:solidFill>
                  <a:srgbClr val="FFFFFF"/>
                </a:solidFill>
                <a:latin typeface="Kruti Dev 010"/>
                <a:cs typeface="Kruti Dev 010"/>
              </a:rPr>
              <a:t>g</a:t>
            </a:r>
            <a:r>
              <a:rPr sz="2100" spc="-9" dirty="0">
                <a:solidFill>
                  <a:srgbClr val="FFFFFF"/>
                </a:solidFill>
                <a:latin typeface="Kruti Dev 010"/>
                <a:cs typeface="Kruti Dev 010"/>
              </a:rPr>
              <a:t>k</a:t>
            </a:r>
            <a:r>
              <a:rPr sz="2100" spc="9" dirty="0">
                <a:solidFill>
                  <a:srgbClr val="FFFFFF"/>
                </a:solidFill>
                <a:latin typeface="Kruti Dev 010"/>
                <a:cs typeface="Kruti Dev 010"/>
              </a:rPr>
              <a:t>f</a:t>
            </a:r>
            <a:r>
              <a:rPr sz="2100" spc="4" dirty="0">
                <a:solidFill>
                  <a:srgbClr val="FFFFFF"/>
                </a:solidFill>
                <a:latin typeface="Kruti Dev 010"/>
                <a:cs typeface="Kruti Dev 010"/>
              </a:rPr>
              <a:t>u</a:t>
            </a:r>
            <a:r>
              <a:rPr sz="2100" spc="9" dirty="0">
                <a:solidFill>
                  <a:srgbClr val="FFFFFF"/>
                </a:solidFill>
                <a:latin typeface="Kruti Dev 010"/>
                <a:cs typeface="Kruti Dev 010"/>
              </a:rPr>
              <a:t>d</a:t>
            </a:r>
            <a:r>
              <a:rPr sz="2100" spc="-9" dirty="0">
                <a:solidFill>
                  <a:srgbClr val="FFFFFF"/>
                </a:solidFill>
                <a:latin typeface="Kruti Dev 010"/>
                <a:cs typeface="Kruti Dev 010"/>
              </a:rPr>
              <a:t>k</a:t>
            </a:r>
            <a:r>
              <a:rPr sz="2100" spc="-4" dirty="0">
                <a:solidFill>
                  <a:srgbClr val="FFFFFF"/>
                </a:solidFill>
                <a:latin typeface="Kruti Dev 010"/>
                <a:cs typeface="Kruti Dev 010"/>
              </a:rPr>
              <a:t>j</a:t>
            </a:r>
            <a:r>
              <a:rPr sz="2100" dirty="0">
                <a:solidFill>
                  <a:srgbClr val="FFFFFF"/>
                </a:solidFill>
                <a:latin typeface="Kruti Dev 010"/>
                <a:cs typeface="Kruti Dev 010"/>
              </a:rPr>
              <a:t>d</a:t>
            </a:r>
            <a:endParaRPr sz="2100">
              <a:latin typeface="Kruti Dev 010"/>
              <a:cs typeface="Kruti Dev 010"/>
            </a:endParaRPr>
          </a:p>
        </p:txBody>
      </p:sp>
      <p:sp>
        <p:nvSpPr>
          <p:cNvPr id="8324" name="object 28"/>
          <p:cNvSpPr txBox="1">
            <a:spLocks noChangeArrowheads="1"/>
          </p:cNvSpPr>
          <p:nvPr/>
        </p:nvSpPr>
        <p:spPr bwMode="auto">
          <a:xfrm>
            <a:off x="5842000" y="1609725"/>
            <a:ext cx="51435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n-US" sz="1000">
              <a:latin typeface="Calibri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56350" y="1609725"/>
            <a:ext cx="1171575" cy="581025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ts val="500"/>
              </a:lnSpc>
              <a:spcBef>
                <a:spcPts val="1"/>
              </a:spcBef>
              <a:spcAft>
                <a:spcPts val="0"/>
              </a:spcAft>
              <a:defRPr/>
            </a:pPr>
            <a:endParaRPr sz="500">
              <a:latin typeface="+mn-lt"/>
              <a:cs typeface="+mn-cs"/>
            </a:endParaRPr>
          </a:p>
          <a:p>
            <a:pPr marL="59436" fontAlgn="auto">
              <a:lnSpc>
                <a:spcPct val="8741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100" spc="-4" dirty="0">
                <a:solidFill>
                  <a:srgbClr val="FFFFFF"/>
                </a:solidFill>
                <a:latin typeface="Kruti Dev 010"/>
                <a:cs typeface="Kruti Dev 010"/>
              </a:rPr>
              <a:t>v</a:t>
            </a:r>
            <a:r>
              <a:rPr sz="2100" spc="-9" dirty="0">
                <a:solidFill>
                  <a:srgbClr val="FFFFFF"/>
                </a:solidFill>
                <a:latin typeface="Kruti Dev 010"/>
                <a:cs typeface="Kruti Dev 010"/>
              </a:rPr>
              <a:t>k</a:t>
            </a:r>
            <a:r>
              <a:rPr sz="2100" dirty="0">
                <a:solidFill>
                  <a:srgbClr val="FFFFFF"/>
                </a:solidFill>
                <a:latin typeface="Kruti Dev 010"/>
                <a:cs typeface="Kruti Dev 010"/>
              </a:rPr>
              <a:t>;q</a:t>
            </a:r>
            <a:endParaRPr sz="2100">
              <a:latin typeface="Kruti Dev 010"/>
              <a:cs typeface="Kruti Dev 01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27925" y="1609725"/>
            <a:ext cx="1801813" cy="581025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ts val="500"/>
              </a:lnSpc>
              <a:spcBef>
                <a:spcPts val="1"/>
              </a:spcBef>
              <a:spcAft>
                <a:spcPts val="0"/>
              </a:spcAft>
              <a:defRPr/>
            </a:pPr>
            <a:endParaRPr sz="500">
              <a:latin typeface="+mn-lt"/>
              <a:cs typeface="+mn-cs"/>
            </a:endParaRPr>
          </a:p>
          <a:p>
            <a:pPr marL="60960" fontAlgn="auto">
              <a:lnSpc>
                <a:spcPct val="8741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100" spc="9" dirty="0">
                <a:solidFill>
                  <a:srgbClr val="FFFFFF"/>
                </a:solidFill>
                <a:latin typeface="Kruti Dev 010"/>
                <a:cs typeface="Kruti Dev 010"/>
              </a:rPr>
              <a:t>ft</a:t>
            </a:r>
            <a:r>
              <a:rPr sz="2100" spc="4" dirty="0">
                <a:solidFill>
                  <a:srgbClr val="FFFFFF"/>
                </a:solidFill>
                <a:latin typeface="Kruti Dev 010"/>
                <a:cs typeface="Kruti Dev 010"/>
              </a:rPr>
              <a:t>a</a:t>
            </a:r>
            <a:r>
              <a:rPr sz="2100" dirty="0">
                <a:solidFill>
                  <a:srgbClr val="FFFFFF"/>
                </a:solidFill>
                <a:latin typeface="Kruti Dev 010"/>
                <a:cs typeface="Kruti Dev 010"/>
              </a:rPr>
              <a:t>d </a:t>
            </a:r>
            <a:r>
              <a:rPr sz="2100" spc="9" dirty="0">
                <a:solidFill>
                  <a:srgbClr val="FFFFFF"/>
                </a:solidFill>
                <a:latin typeface="Kruti Dev 010"/>
                <a:cs typeface="Kruti Dev 010"/>
              </a:rPr>
              <a:t>d</a:t>
            </a:r>
            <a:r>
              <a:rPr sz="2100" dirty="0">
                <a:solidFill>
                  <a:srgbClr val="FFFFFF"/>
                </a:solidFill>
                <a:latin typeface="Kruti Dev 010"/>
                <a:cs typeface="Kruti Dev 010"/>
              </a:rPr>
              <a:t>h</a:t>
            </a:r>
            <a:r>
              <a:rPr sz="2100" spc="250" dirty="0">
                <a:solidFill>
                  <a:srgbClr val="FFFFFF"/>
                </a:solidFill>
                <a:latin typeface="Kruti Dev 010"/>
                <a:cs typeface="Kruti Dev 010"/>
              </a:rPr>
              <a:t> </a:t>
            </a:r>
            <a:r>
              <a:rPr sz="2100" spc="4" dirty="0">
                <a:solidFill>
                  <a:srgbClr val="FFFFFF"/>
                </a:solidFill>
                <a:latin typeface="Kruti Dev 010"/>
                <a:cs typeface="Kruti Dev 010"/>
              </a:rPr>
              <a:t>[</a:t>
            </a:r>
            <a:r>
              <a:rPr sz="2100" spc="-9" dirty="0">
                <a:solidFill>
                  <a:srgbClr val="FFFFFF"/>
                </a:solidFill>
                <a:latin typeface="Kruti Dev 010"/>
                <a:cs typeface="Kruti Dev 010"/>
              </a:rPr>
              <a:t>k</a:t>
            </a:r>
            <a:r>
              <a:rPr sz="2100" dirty="0">
                <a:solidFill>
                  <a:srgbClr val="FFFFFF"/>
                </a:solidFill>
                <a:latin typeface="Kruti Dev 010"/>
                <a:cs typeface="Kruti Dev 010"/>
              </a:rPr>
              <a:t>q</a:t>
            </a:r>
            <a:r>
              <a:rPr sz="2100" spc="-4" dirty="0">
                <a:solidFill>
                  <a:srgbClr val="FFFFFF"/>
                </a:solidFill>
                <a:latin typeface="Kruti Dev 010"/>
                <a:cs typeface="Kruti Dev 010"/>
              </a:rPr>
              <a:t>j</a:t>
            </a:r>
            <a:r>
              <a:rPr sz="2100" spc="-9" dirty="0">
                <a:solidFill>
                  <a:srgbClr val="FFFFFF"/>
                </a:solidFill>
                <a:latin typeface="Kruti Dev 010"/>
                <a:cs typeface="Kruti Dev 010"/>
              </a:rPr>
              <a:t>k</a:t>
            </a:r>
            <a:r>
              <a:rPr sz="2100" dirty="0">
                <a:solidFill>
                  <a:srgbClr val="FFFFFF"/>
                </a:solidFill>
                <a:latin typeface="Kruti Dev 010"/>
                <a:cs typeface="Kruti Dev 010"/>
              </a:rPr>
              <a:t>d</a:t>
            </a:r>
            <a:endParaRPr sz="2100">
              <a:latin typeface="Kruti Dev 010"/>
              <a:cs typeface="Kruti Dev 01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329738" y="1609725"/>
            <a:ext cx="1108075" cy="581025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ts val="500"/>
              </a:lnSpc>
              <a:spcBef>
                <a:spcPts val="1"/>
              </a:spcBef>
              <a:spcAft>
                <a:spcPts val="0"/>
              </a:spcAft>
              <a:defRPr/>
            </a:pPr>
            <a:endParaRPr sz="500">
              <a:latin typeface="+mn-lt"/>
              <a:cs typeface="+mn-cs"/>
            </a:endParaRPr>
          </a:p>
          <a:p>
            <a:pPr marL="57911" fontAlgn="auto">
              <a:lnSpc>
                <a:spcPct val="8741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100" spc="-4" dirty="0">
                <a:solidFill>
                  <a:srgbClr val="FFFFFF"/>
                </a:solidFill>
                <a:latin typeface="Kruti Dev 010"/>
                <a:cs typeface="Kruti Dev 010"/>
              </a:rPr>
              <a:t>v</a:t>
            </a:r>
            <a:r>
              <a:rPr sz="2100" spc="4" dirty="0">
                <a:solidFill>
                  <a:srgbClr val="FFFFFF"/>
                </a:solidFill>
                <a:latin typeface="Kruti Dev 010"/>
                <a:cs typeface="Kruti Dev 010"/>
              </a:rPr>
              <a:t>o</a:t>
            </a:r>
            <a:r>
              <a:rPr sz="2100" spc="9" dirty="0">
                <a:solidFill>
                  <a:srgbClr val="FFFFFF"/>
                </a:solidFill>
                <a:latin typeface="Kruti Dev 010"/>
                <a:cs typeface="Kruti Dev 010"/>
              </a:rPr>
              <a:t>f/</a:t>
            </a:r>
            <a:r>
              <a:rPr sz="2100" dirty="0">
                <a:solidFill>
                  <a:srgbClr val="FFFFFF"/>
                </a:solidFill>
                <a:latin typeface="Kruti Dev 010"/>
                <a:cs typeface="Kruti Dev 010"/>
              </a:rPr>
              <a:t>k</a:t>
            </a:r>
            <a:endParaRPr sz="2100">
              <a:latin typeface="Kruti Dev 010"/>
              <a:cs typeface="Kruti Dev 010"/>
            </a:endParaRPr>
          </a:p>
        </p:txBody>
      </p:sp>
      <p:sp>
        <p:nvSpPr>
          <p:cNvPr id="8328" name="object 24"/>
          <p:cNvSpPr txBox="1">
            <a:spLocks noChangeArrowheads="1"/>
          </p:cNvSpPr>
          <p:nvPr/>
        </p:nvSpPr>
        <p:spPr bwMode="auto">
          <a:xfrm>
            <a:off x="587375" y="2147888"/>
            <a:ext cx="2555875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2388">
              <a:lnSpc>
                <a:spcPct val="96000"/>
              </a:lnSpc>
              <a:spcBef>
                <a:spcPts val="25"/>
              </a:spcBef>
            </a:pPr>
            <a:r>
              <a:rPr lang="en-US" sz="2100">
                <a:solidFill>
                  <a:srgbClr val="FFFFFF"/>
                </a:solidFill>
                <a:latin typeface="Wingdings" pitchFamily="2" charset="2"/>
              </a:rPr>
              <a:t></a:t>
            </a:r>
            <a:r>
              <a:rPr lang="en-US" sz="21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>
                <a:solidFill>
                  <a:srgbClr val="FFFFFF"/>
                </a:solidFill>
                <a:latin typeface="Kruti Dev 010" pitchFamily="2" charset="0"/>
              </a:rPr>
              <a:t>eka dk nw/k</a:t>
            </a:r>
            <a:endParaRPr lang="en-US" sz="2100">
              <a:latin typeface="Kruti Dev 010" pitchFamily="2" charset="0"/>
            </a:endParaRPr>
          </a:p>
          <a:p>
            <a:pPr marL="52388">
              <a:lnSpc>
                <a:spcPct val="96000"/>
              </a:lnSpc>
              <a:spcBef>
                <a:spcPts val="138"/>
              </a:spcBef>
            </a:pPr>
            <a:r>
              <a:rPr lang="en-US" sz="2100">
                <a:solidFill>
                  <a:srgbClr val="FFFFFF"/>
                </a:solidFill>
                <a:latin typeface="Wingdings" pitchFamily="2" charset="2"/>
              </a:rPr>
              <a:t></a:t>
            </a:r>
            <a:r>
              <a:rPr lang="en-US" sz="21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>
                <a:solidFill>
                  <a:srgbClr val="FFFFFF"/>
                </a:solidFill>
                <a:latin typeface="Kruti Dev 010" pitchFamily="2" charset="0"/>
              </a:rPr>
              <a:t>vks-vkj-,l-</a:t>
            </a:r>
            <a:endParaRPr lang="en-US" sz="2100">
              <a:latin typeface="Kruti Dev 010" pitchFamily="2" charset="0"/>
            </a:endParaRPr>
          </a:p>
          <a:p>
            <a:pPr marL="52388">
              <a:lnSpc>
                <a:spcPct val="96000"/>
              </a:lnSpc>
              <a:spcBef>
                <a:spcPts val="113"/>
              </a:spcBef>
            </a:pPr>
            <a:r>
              <a:rPr lang="en-US" sz="2100">
                <a:solidFill>
                  <a:srgbClr val="FFFFFF"/>
                </a:solidFill>
                <a:latin typeface="Wingdings" pitchFamily="2" charset="2"/>
              </a:rPr>
              <a:t></a:t>
            </a:r>
            <a:r>
              <a:rPr lang="en-US" sz="21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>
                <a:solidFill>
                  <a:srgbClr val="FFFFFF"/>
                </a:solidFill>
                <a:latin typeface="Kruti Dev 010" pitchFamily="2" charset="0"/>
              </a:rPr>
              <a:t>NkN</a:t>
            </a:r>
            <a:endParaRPr lang="en-US" sz="2100">
              <a:latin typeface="Kruti Dev 010" pitchFamily="2" charset="0"/>
            </a:endParaRPr>
          </a:p>
          <a:p>
            <a:pPr marL="52388">
              <a:lnSpc>
                <a:spcPct val="96000"/>
              </a:lnSpc>
              <a:spcBef>
                <a:spcPts val="113"/>
              </a:spcBef>
            </a:pPr>
            <a:r>
              <a:rPr lang="en-US" sz="2100">
                <a:solidFill>
                  <a:srgbClr val="FFFFFF"/>
                </a:solidFill>
                <a:latin typeface="Wingdings" pitchFamily="2" charset="2"/>
              </a:rPr>
              <a:t></a:t>
            </a:r>
            <a:r>
              <a:rPr lang="en-US" sz="21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>
                <a:solidFill>
                  <a:srgbClr val="FFFFFF"/>
                </a:solidFill>
                <a:latin typeface="Kruti Dev 010" pitchFamily="2" charset="0"/>
              </a:rPr>
              <a:t>uhacw ikuh</a:t>
            </a:r>
            <a:endParaRPr lang="en-US" sz="2100">
              <a:latin typeface="Kruti Dev 010" pitchFamily="2" charset="0"/>
            </a:endParaRPr>
          </a:p>
          <a:p>
            <a:pPr marL="52388">
              <a:lnSpc>
                <a:spcPts val="2438"/>
              </a:lnSpc>
              <a:spcBef>
                <a:spcPts val="113"/>
              </a:spcBef>
            </a:pPr>
            <a:r>
              <a:rPr lang="en-US" sz="2100">
                <a:solidFill>
                  <a:srgbClr val="FFFFFF"/>
                </a:solidFill>
                <a:latin typeface="Wingdings" pitchFamily="2" charset="2"/>
              </a:rPr>
              <a:t></a:t>
            </a:r>
            <a:r>
              <a:rPr lang="en-US" sz="21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>
                <a:solidFill>
                  <a:srgbClr val="FFFFFF"/>
                </a:solidFill>
                <a:latin typeface="Kruti Dev 010" pitchFamily="2" charset="0"/>
              </a:rPr>
              <a:t>nky ;k lCth dk </a:t>
            </a:r>
            <a:endParaRPr lang="en-US" sz="2100">
              <a:latin typeface="Kruti Dev 010" pitchFamily="2" charset="0"/>
            </a:endParaRPr>
          </a:p>
          <a:p>
            <a:pPr marL="52388">
              <a:lnSpc>
                <a:spcPts val="2200"/>
              </a:lnSpc>
              <a:spcBef>
                <a:spcPts val="325"/>
              </a:spcBef>
            </a:pPr>
            <a:r>
              <a:rPr lang="en-US" sz="2100">
                <a:solidFill>
                  <a:srgbClr val="FFFFFF"/>
                </a:solidFill>
                <a:latin typeface="Kruti Dev 010" pitchFamily="2" charset="0"/>
              </a:rPr>
              <a:t>lwi@ikuh</a:t>
            </a:r>
            <a:endParaRPr lang="en-US" sz="2100">
              <a:latin typeface="Kruti Dev 010" pitchFamily="2" charset="0"/>
            </a:endParaRPr>
          </a:p>
          <a:p>
            <a:pPr marL="52388">
              <a:lnSpc>
                <a:spcPts val="2250"/>
              </a:lnSpc>
              <a:spcBef>
                <a:spcPts val="400"/>
              </a:spcBef>
            </a:pPr>
            <a:r>
              <a:rPr lang="en-US" sz="3100" baseline="1000">
                <a:solidFill>
                  <a:srgbClr val="FFFFFF"/>
                </a:solidFill>
                <a:latin typeface="Wingdings" pitchFamily="2" charset="2"/>
              </a:rPr>
              <a:t></a:t>
            </a:r>
            <a:r>
              <a:rPr lang="en-US" sz="3100" baseline="1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aseline="2000">
                <a:solidFill>
                  <a:srgbClr val="FFFFFF"/>
                </a:solidFill>
                <a:latin typeface="Kruti Dev 010" pitchFamily="2" charset="0"/>
              </a:rPr>
              <a:t>pkoy dk ekaM+</a:t>
            </a:r>
            <a:endParaRPr lang="en-US" sz="2100">
              <a:latin typeface="Kruti Dev 010" pitchFamily="2" charset="0"/>
            </a:endParaRPr>
          </a:p>
          <a:p>
            <a:pPr marL="52388">
              <a:lnSpc>
                <a:spcPct val="96000"/>
              </a:lnSpc>
            </a:pPr>
            <a:r>
              <a:rPr lang="en-US" sz="2100">
                <a:solidFill>
                  <a:srgbClr val="FFFFFF"/>
                </a:solidFill>
                <a:latin typeface="Wingdings" pitchFamily="2" charset="2"/>
              </a:rPr>
              <a:t></a:t>
            </a:r>
            <a:r>
              <a:rPr lang="en-US" sz="21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>
                <a:solidFill>
                  <a:srgbClr val="FFFFFF"/>
                </a:solidFill>
                <a:latin typeface="Kruti Dev 010" pitchFamily="2" charset="0"/>
              </a:rPr>
              <a:t>rkts Qyksa dk jl</a:t>
            </a:r>
            <a:endParaRPr lang="en-US" sz="2100">
              <a:latin typeface="Kruti Dev 010" pitchFamily="2" charset="0"/>
            </a:endParaRPr>
          </a:p>
          <a:p>
            <a:pPr marL="52388">
              <a:lnSpc>
                <a:spcPct val="87000"/>
              </a:lnSpc>
              <a:spcBef>
                <a:spcPts val="313"/>
              </a:spcBef>
            </a:pPr>
            <a:r>
              <a:rPr lang="en-US" sz="2100">
                <a:solidFill>
                  <a:srgbClr val="FFFFFF"/>
                </a:solidFill>
                <a:latin typeface="Kruti Dev 010" pitchFamily="2" charset="0"/>
              </a:rPr>
              <a:t>¼fcuk phuh Mkys½</a:t>
            </a:r>
            <a:endParaRPr lang="en-US" sz="2100">
              <a:latin typeface="Kruti Dev 010" pitchFamily="2" charset="0"/>
            </a:endParaRPr>
          </a:p>
          <a:p>
            <a:pPr marL="52388">
              <a:lnSpc>
                <a:spcPct val="96000"/>
              </a:lnSpc>
              <a:spcBef>
                <a:spcPts val="113"/>
              </a:spcBef>
            </a:pPr>
            <a:r>
              <a:rPr lang="en-US" sz="2100">
                <a:solidFill>
                  <a:srgbClr val="FFFFFF"/>
                </a:solidFill>
                <a:latin typeface="Wingdings" pitchFamily="2" charset="2"/>
              </a:rPr>
              <a:t></a:t>
            </a:r>
            <a:r>
              <a:rPr lang="en-US" sz="21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>
                <a:solidFill>
                  <a:srgbClr val="FFFFFF"/>
                </a:solidFill>
                <a:latin typeface="Kruti Dev 010" pitchFamily="2" charset="0"/>
              </a:rPr>
              <a:t>lknk LoPN ikuh</a:t>
            </a:r>
            <a:endParaRPr lang="en-US" sz="2100">
              <a:latin typeface="Kruti Dev 010" pitchFamily="2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43250" y="2147888"/>
            <a:ext cx="2698750" cy="4203700"/>
          </a:xfrm>
          <a:prstGeom prst="rect">
            <a:avLst/>
          </a:prstGeom>
        </p:spPr>
        <p:txBody>
          <a:bodyPr lIns="0" tIns="0" rIns="0" bIns="0"/>
          <a:lstStyle/>
          <a:p>
            <a:pPr marL="51816" fontAlgn="auto">
              <a:lnSpc>
                <a:spcPts val="2430"/>
              </a:lnSpc>
              <a:spcBef>
                <a:spcPts val="121"/>
              </a:spcBef>
              <a:spcAft>
                <a:spcPts val="0"/>
              </a:spcAft>
              <a:defRPr/>
            </a:pPr>
            <a:r>
              <a:rPr sz="3150" baseline="1295" dirty="0">
                <a:latin typeface="Symbol"/>
                <a:cs typeface="Symbol"/>
              </a:rPr>
              <a:t></a:t>
            </a:r>
            <a:r>
              <a:rPr sz="3150" baseline="1380" dirty="0">
                <a:latin typeface="Times New Roman"/>
                <a:cs typeface="Times New Roman"/>
              </a:rPr>
              <a:t> </a:t>
            </a:r>
            <a:r>
              <a:rPr sz="3150" spc="164" baseline="1380" dirty="0">
                <a:latin typeface="Times New Roman"/>
                <a:cs typeface="Times New Roman"/>
              </a:rPr>
              <a:t> </a:t>
            </a:r>
            <a:r>
              <a:rPr sz="3150" spc="4" baseline="1513" dirty="0">
                <a:latin typeface="Kruti Dev 010"/>
                <a:cs typeface="Kruti Dev 010"/>
              </a:rPr>
              <a:t>l</a:t>
            </a:r>
            <a:r>
              <a:rPr sz="3150" baseline="1513" dirty="0">
                <a:latin typeface="Kruti Dev 010"/>
                <a:cs typeface="Kruti Dev 010"/>
              </a:rPr>
              <a:t>kW¶V</a:t>
            </a:r>
            <a:r>
              <a:rPr sz="3150" spc="-54" baseline="1513" dirty="0">
                <a:latin typeface="Kruti Dev 010"/>
                <a:cs typeface="Kruti Dev 010"/>
              </a:rPr>
              <a:t> </a:t>
            </a:r>
            <a:r>
              <a:rPr sz="3150" baseline="1513" dirty="0">
                <a:latin typeface="Kruti Dev 010"/>
                <a:cs typeface="Kruti Dev 010"/>
              </a:rPr>
              <a:t>f</a:t>
            </a:r>
            <a:r>
              <a:rPr sz="3150" spc="-9" baseline="1513" dirty="0">
                <a:latin typeface="Kruti Dev 010"/>
                <a:cs typeface="Kruti Dev 010"/>
              </a:rPr>
              <a:t>M</a:t>
            </a:r>
            <a:r>
              <a:rPr sz="3150" baseline="1513" dirty="0">
                <a:latin typeface="Kruti Dev 010"/>
                <a:cs typeface="Kruti Dev 010"/>
                <a:hlinkClick r:id="rId2"/>
              </a:rPr>
              <a:t>ª</a:t>
            </a:r>
            <a:r>
              <a:rPr sz="3150" spc="-4" baseline="1513" dirty="0">
                <a:latin typeface="Kruti Dev 010"/>
                <a:cs typeface="Kruti Dev 010"/>
                <a:hlinkClick r:id="rId2"/>
              </a:rPr>
              <a:t>a</a:t>
            </a:r>
            <a:r>
              <a:rPr sz="3150" baseline="1513" dirty="0">
                <a:latin typeface="Kruti Dev 010"/>
                <a:cs typeface="Kruti Dev 010"/>
              </a:rPr>
              <a:t>d</a:t>
            </a:r>
            <a:r>
              <a:rPr sz="3150" spc="4" baseline="1513" dirty="0">
                <a:latin typeface="Kruti Dev 010"/>
                <a:cs typeface="Kruti Dev 010"/>
              </a:rPr>
              <a:t>@</a:t>
            </a:r>
            <a:r>
              <a:rPr sz="3150" baseline="1513" dirty="0">
                <a:latin typeface="Kruti Dev 010"/>
                <a:cs typeface="Kruti Dev 010"/>
              </a:rPr>
              <a:t>ck</a:t>
            </a:r>
            <a:r>
              <a:rPr sz="3150" spc="-4" baseline="1513" dirty="0">
                <a:latin typeface="Kruti Dev 010"/>
                <a:cs typeface="Kruti Dev 010"/>
              </a:rPr>
              <a:t>sr</a:t>
            </a:r>
            <a:r>
              <a:rPr sz="3150" baseline="1513" dirty="0">
                <a:latin typeface="Kruti Dev 010"/>
                <a:cs typeface="Kruti Dev 010"/>
              </a:rPr>
              <a:t>y okys</a:t>
            </a:r>
            <a:endParaRPr sz="2100">
              <a:latin typeface="Kruti Dev 010"/>
              <a:cs typeface="Kruti Dev 010"/>
            </a:endParaRPr>
          </a:p>
          <a:p>
            <a:pPr marL="353567" fontAlgn="auto">
              <a:lnSpc>
                <a:spcPct val="87416"/>
              </a:lnSpc>
              <a:spcBef>
                <a:spcPts val="218"/>
              </a:spcBef>
              <a:spcAft>
                <a:spcPts val="0"/>
              </a:spcAft>
              <a:defRPr/>
            </a:pPr>
            <a:r>
              <a:rPr sz="2100" dirty="0">
                <a:latin typeface="Kruti Dev 010"/>
                <a:cs typeface="Kruti Dev 010"/>
              </a:rPr>
              <a:t>i</a:t>
            </a:r>
            <a:r>
              <a:rPr sz="2100" spc="-4" dirty="0">
                <a:latin typeface="Kruti Dev 010"/>
                <a:cs typeface="Kruti Dev 010"/>
              </a:rPr>
              <a:t>s</a:t>
            </a:r>
            <a:r>
              <a:rPr sz="2100" dirty="0">
                <a:latin typeface="Kruti Dev 010"/>
                <a:cs typeface="Kruti Dev 010"/>
              </a:rPr>
              <a:t>;</a:t>
            </a:r>
            <a:r>
              <a:rPr sz="2100" spc="-14" dirty="0">
                <a:latin typeface="Kruti Dev 010"/>
                <a:cs typeface="Kruti Dev 010"/>
              </a:rPr>
              <a:t> </a:t>
            </a:r>
            <a:r>
              <a:rPr sz="2100" dirty="0">
                <a:latin typeface="Kruti Dev 010"/>
                <a:cs typeface="Kruti Dev 010"/>
              </a:rPr>
              <a:t>i</a:t>
            </a:r>
            <a:r>
              <a:rPr sz="2100" spc="-4" dirty="0">
                <a:latin typeface="Kruti Dev 010"/>
                <a:cs typeface="Kruti Dev 010"/>
              </a:rPr>
              <a:t>n</a:t>
            </a:r>
            <a:r>
              <a:rPr sz="2100" dirty="0">
                <a:latin typeface="Kruti Dev 010"/>
                <a:cs typeface="Kruti Dev 010"/>
              </a:rPr>
              <a:t>k</a:t>
            </a:r>
            <a:r>
              <a:rPr sz="2100" spc="9" dirty="0">
                <a:latin typeface="Kruti Dev 010"/>
                <a:cs typeface="Kruti Dev 010"/>
              </a:rPr>
              <a:t>F</a:t>
            </a:r>
            <a:r>
              <a:rPr sz="2100" dirty="0">
                <a:latin typeface="Kruti Dev 010"/>
                <a:cs typeface="Kruti Dev 010"/>
              </a:rPr>
              <a:t>k</a:t>
            </a:r>
            <a:r>
              <a:rPr sz="2100" spc="-9" dirty="0">
                <a:latin typeface="Kruti Dev 010"/>
                <a:cs typeface="Kruti Dev 010"/>
              </a:rPr>
              <a:t>Z</a:t>
            </a:r>
            <a:r>
              <a:rPr sz="2100" dirty="0">
                <a:latin typeface="Kruti Dev 010"/>
                <a:cs typeface="Kruti Dev 010"/>
              </a:rPr>
              <a:t>A</a:t>
            </a:r>
            <a:endParaRPr sz="2100">
              <a:latin typeface="Kruti Dev 010"/>
              <a:cs typeface="Kruti Dev 010"/>
            </a:endParaRPr>
          </a:p>
          <a:p>
            <a:pPr marL="51816" fontAlgn="auto">
              <a:lnSpc>
                <a:spcPts val="2520"/>
              </a:lnSpc>
              <a:spcBef>
                <a:spcPts val="126"/>
              </a:spcBef>
              <a:spcAft>
                <a:spcPts val="0"/>
              </a:spcAft>
              <a:defRPr/>
            </a:pPr>
            <a:r>
              <a:rPr sz="2100" dirty="0">
                <a:latin typeface="Symbol"/>
                <a:cs typeface="Symbol"/>
              </a:rPr>
              <a:t>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16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Kruti Dev 010"/>
                <a:cs typeface="Kruti Dev 010"/>
              </a:rPr>
              <a:t>Qyk</a:t>
            </a:r>
            <a:r>
              <a:rPr sz="2100" spc="-4" dirty="0">
                <a:latin typeface="Kruti Dev 010"/>
                <a:cs typeface="Kruti Dev 010"/>
              </a:rPr>
              <a:t>s</a:t>
            </a:r>
            <a:r>
              <a:rPr sz="2100" dirty="0">
                <a:latin typeface="Kruti Dev 010"/>
                <a:cs typeface="Kruti Dev 010"/>
              </a:rPr>
              <a:t>a dk</a:t>
            </a:r>
            <a:r>
              <a:rPr sz="2100" spc="-24" dirty="0">
                <a:latin typeface="Kruti Dev 010"/>
                <a:cs typeface="Kruti Dev 010"/>
              </a:rPr>
              <a:t> </a:t>
            </a:r>
            <a:r>
              <a:rPr sz="2100" spc="4" dirty="0">
                <a:latin typeface="Kruti Dev 010"/>
                <a:cs typeface="Kruti Dev 010"/>
              </a:rPr>
              <a:t>j</a:t>
            </a:r>
            <a:r>
              <a:rPr sz="2100" dirty="0">
                <a:latin typeface="Kruti Dev 010"/>
                <a:cs typeface="Kruti Dev 010"/>
              </a:rPr>
              <a:t>l</a:t>
            </a:r>
            <a:r>
              <a:rPr sz="2100" spc="-19" dirty="0">
                <a:latin typeface="Kruti Dev 010"/>
                <a:cs typeface="Kruti Dev 010"/>
              </a:rPr>
              <a:t> </a:t>
            </a:r>
            <a:r>
              <a:rPr sz="2100" dirty="0">
                <a:latin typeface="Kruti Dev 010"/>
                <a:cs typeface="Kruti Dev 010"/>
              </a:rPr>
              <a:t>ft</a:t>
            </a:r>
            <a:r>
              <a:rPr sz="2100" spc="4" dirty="0">
                <a:latin typeface="Kruti Dev 010"/>
                <a:cs typeface="Kruti Dev 010"/>
              </a:rPr>
              <a:t>l</a:t>
            </a:r>
            <a:r>
              <a:rPr sz="2100" spc="9" dirty="0">
                <a:latin typeface="Kruti Dev 010"/>
                <a:cs typeface="Kruti Dev 010"/>
              </a:rPr>
              <a:t>e</a:t>
            </a:r>
            <a:r>
              <a:rPr sz="2100" spc="-4" dirty="0">
                <a:latin typeface="Kruti Dev 010"/>
                <a:cs typeface="Kruti Dev 010"/>
              </a:rPr>
              <a:t>s</a:t>
            </a:r>
            <a:r>
              <a:rPr sz="2100" dirty="0">
                <a:latin typeface="Kruti Dev 010"/>
                <a:cs typeface="Kruti Dev 010"/>
              </a:rPr>
              <a:t>a </a:t>
            </a:r>
            <a:r>
              <a:rPr sz="2100" spc="9" dirty="0">
                <a:latin typeface="Kruti Dev 010"/>
                <a:cs typeface="Kruti Dev 010"/>
              </a:rPr>
              <a:t>p</a:t>
            </a:r>
            <a:r>
              <a:rPr sz="2100" dirty="0">
                <a:latin typeface="Kruti Dev 010"/>
                <a:cs typeface="Kruti Dev 010"/>
              </a:rPr>
              <a:t>h</a:t>
            </a:r>
            <a:r>
              <a:rPr sz="2100" spc="-4" dirty="0">
                <a:latin typeface="Kruti Dev 010"/>
                <a:cs typeface="Kruti Dev 010"/>
              </a:rPr>
              <a:t>u</a:t>
            </a:r>
            <a:r>
              <a:rPr sz="2100" dirty="0">
                <a:latin typeface="Kruti Dev 010"/>
                <a:cs typeface="Kruti Dev 010"/>
              </a:rPr>
              <a:t>h</a:t>
            </a:r>
            <a:endParaRPr sz="2100">
              <a:latin typeface="Kruti Dev 010"/>
              <a:cs typeface="Kruti Dev 010"/>
            </a:endParaRPr>
          </a:p>
          <a:p>
            <a:pPr marL="353567" fontAlgn="auto">
              <a:lnSpc>
                <a:spcPct val="87416"/>
              </a:lnSpc>
              <a:spcBef>
                <a:spcPts val="189"/>
              </a:spcBef>
              <a:spcAft>
                <a:spcPts val="0"/>
              </a:spcAft>
              <a:defRPr/>
            </a:pPr>
            <a:r>
              <a:rPr sz="2100" dirty="0">
                <a:latin typeface="Kruti Dev 010"/>
                <a:cs typeface="Kruti Dev 010"/>
              </a:rPr>
              <a:t>Åij</a:t>
            </a:r>
            <a:r>
              <a:rPr sz="2100" spc="-50" dirty="0">
                <a:latin typeface="Kruti Dev 010"/>
                <a:cs typeface="Kruti Dev 010"/>
              </a:rPr>
              <a:t> </a:t>
            </a:r>
            <a:r>
              <a:rPr sz="2100" spc="4" dirty="0">
                <a:latin typeface="Kruti Dev 010"/>
                <a:cs typeface="Kruti Dev 010"/>
              </a:rPr>
              <a:t>l</a:t>
            </a:r>
            <a:r>
              <a:rPr sz="2100" dirty="0">
                <a:latin typeface="Kruti Dev 010"/>
                <a:cs typeface="Kruti Dev 010"/>
              </a:rPr>
              <a:t>s</a:t>
            </a:r>
            <a:r>
              <a:rPr sz="2100" spc="14" dirty="0">
                <a:latin typeface="Kruti Dev 010"/>
                <a:cs typeface="Kruti Dev 010"/>
              </a:rPr>
              <a:t> </a:t>
            </a:r>
            <a:r>
              <a:rPr sz="2100" dirty="0">
                <a:latin typeface="Kruti Dev 010"/>
                <a:cs typeface="Kruti Dev 010"/>
              </a:rPr>
              <a:t>f</a:t>
            </a:r>
            <a:r>
              <a:rPr sz="2100" spc="9" dirty="0">
                <a:latin typeface="Kruti Dev 010"/>
                <a:cs typeface="Kruti Dev 010"/>
              </a:rPr>
              <a:t>e</a:t>
            </a:r>
            <a:r>
              <a:rPr sz="2100" dirty="0">
                <a:latin typeface="Kruti Dev 010"/>
                <a:cs typeface="Kruti Dev 010"/>
              </a:rPr>
              <a:t>yk</a:t>
            </a:r>
            <a:r>
              <a:rPr sz="2100" spc="-4" dirty="0">
                <a:latin typeface="Kruti Dev 010"/>
                <a:cs typeface="Kruti Dev 010"/>
              </a:rPr>
              <a:t>;</a:t>
            </a:r>
            <a:r>
              <a:rPr sz="2100" dirty="0">
                <a:latin typeface="Kruti Dev 010"/>
                <a:cs typeface="Kruti Dev 010"/>
              </a:rPr>
              <a:t>k</a:t>
            </a:r>
            <a:r>
              <a:rPr sz="2100" spc="-24" dirty="0">
                <a:latin typeface="Kruti Dev 010"/>
                <a:cs typeface="Kruti Dev 010"/>
              </a:rPr>
              <a:t> </a:t>
            </a:r>
            <a:r>
              <a:rPr sz="2100" dirty="0">
                <a:latin typeface="Kruti Dev 010"/>
                <a:cs typeface="Kruti Dev 010"/>
              </a:rPr>
              <a:t>x</a:t>
            </a:r>
            <a:r>
              <a:rPr sz="2100" spc="-4" dirty="0">
                <a:latin typeface="Kruti Dev 010"/>
                <a:cs typeface="Kruti Dev 010"/>
              </a:rPr>
              <a:t>;</a:t>
            </a:r>
            <a:r>
              <a:rPr sz="2100" dirty="0">
                <a:latin typeface="Kruti Dev 010"/>
                <a:cs typeface="Kruti Dev 010"/>
              </a:rPr>
              <a:t>k g</a:t>
            </a:r>
            <a:r>
              <a:rPr sz="2100" spc="9" dirty="0">
                <a:latin typeface="Kruti Dev 010"/>
                <a:cs typeface="Kruti Dev 010"/>
              </a:rPr>
              <a:t>S</a:t>
            </a:r>
            <a:r>
              <a:rPr sz="2100" dirty="0">
                <a:latin typeface="Kruti Dev 010"/>
                <a:cs typeface="Kruti Dev 010"/>
              </a:rPr>
              <a:t>A</a:t>
            </a:r>
            <a:endParaRPr sz="2100">
              <a:latin typeface="Kruti Dev 010"/>
              <a:cs typeface="Kruti Dev 010"/>
            </a:endParaRPr>
          </a:p>
          <a:p>
            <a:pPr marL="51816" fontAlgn="auto">
              <a:lnSpc>
                <a:spcPts val="2520"/>
              </a:lnSpc>
              <a:spcBef>
                <a:spcPts val="126"/>
              </a:spcBef>
              <a:spcAft>
                <a:spcPts val="0"/>
              </a:spcAft>
              <a:defRPr/>
            </a:pPr>
            <a:r>
              <a:rPr sz="2100" dirty="0">
                <a:latin typeface="Symbol"/>
                <a:cs typeface="Symbol"/>
              </a:rPr>
              <a:t>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16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Kruti Dev 010"/>
                <a:cs typeface="Kruti Dev 010"/>
              </a:rPr>
              <a:t>dkWQh</a:t>
            </a:r>
            <a:endParaRPr sz="2100">
              <a:latin typeface="Kruti Dev 010"/>
              <a:cs typeface="Kruti Dev 010"/>
            </a:endParaRPr>
          </a:p>
          <a:p>
            <a:pPr marL="51816" fontAlgn="auto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100" dirty="0">
                <a:latin typeface="Symbol"/>
                <a:cs typeface="Symbol"/>
              </a:rPr>
              <a:t>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164" dirty="0">
                <a:latin typeface="Times New Roman"/>
                <a:cs typeface="Times New Roman"/>
              </a:rPr>
              <a:t> </a:t>
            </a:r>
            <a:r>
              <a:rPr sz="2100" spc="9" dirty="0">
                <a:latin typeface="Kruti Dev 010"/>
                <a:cs typeface="Kruti Dev 010"/>
              </a:rPr>
              <a:t>P</a:t>
            </a:r>
            <a:r>
              <a:rPr sz="2100" dirty="0">
                <a:latin typeface="Kruti Dev 010"/>
                <a:cs typeface="Kruti Dev 010"/>
              </a:rPr>
              <a:t>k</a:t>
            </a:r>
            <a:r>
              <a:rPr sz="2100" spc="4" dirty="0">
                <a:latin typeface="Kruti Dev 010"/>
                <a:cs typeface="Kruti Dev 010"/>
              </a:rPr>
              <a:t>k</a:t>
            </a:r>
            <a:r>
              <a:rPr sz="2100" dirty="0">
                <a:latin typeface="Kruti Dev 010"/>
                <a:cs typeface="Kruti Dev 010"/>
              </a:rPr>
              <a:t>;</a:t>
            </a:r>
            <a:endParaRPr sz="2100">
              <a:latin typeface="Kruti Dev 010"/>
              <a:cs typeface="Kruti Dev 010"/>
            </a:endParaRPr>
          </a:p>
          <a:p>
            <a:pPr marL="51816" fontAlgn="auto">
              <a:lnSpc>
                <a:spcPts val="2545"/>
              </a:lnSpc>
              <a:spcBef>
                <a:spcPts val="1"/>
              </a:spcBef>
              <a:spcAft>
                <a:spcPts val="0"/>
              </a:spcAft>
              <a:defRPr/>
            </a:pPr>
            <a:r>
              <a:rPr sz="2100" dirty="0">
                <a:latin typeface="Symbol"/>
                <a:cs typeface="Symbol"/>
              </a:rPr>
              <a:t>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164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Kruti Dev 010"/>
                <a:cs typeface="Kruti Dev 010"/>
              </a:rPr>
              <a:t>X</a:t>
            </a:r>
            <a:r>
              <a:rPr sz="2100" dirty="0">
                <a:latin typeface="Kruti Dev 010"/>
                <a:cs typeface="Kruti Dev 010"/>
              </a:rPr>
              <a:t>y</a:t>
            </a:r>
            <a:r>
              <a:rPr sz="2100" spc="-4" dirty="0">
                <a:latin typeface="Kruti Dev 010"/>
                <a:cs typeface="Kruti Dev 010"/>
              </a:rPr>
              <a:t>w</a:t>
            </a:r>
            <a:r>
              <a:rPr sz="2100" dirty="0">
                <a:latin typeface="Kruti Dev 010"/>
                <a:cs typeface="Kruti Dev 010"/>
              </a:rPr>
              <a:t>dk</a:t>
            </a:r>
            <a:r>
              <a:rPr sz="2100" spc="-4" dirty="0">
                <a:latin typeface="Kruti Dev 010"/>
                <a:cs typeface="Kruti Dev 010"/>
              </a:rPr>
              <a:t>s</a:t>
            </a:r>
            <a:r>
              <a:rPr sz="2100" dirty="0">
                <a:latin typeface="Kruti Dev 010"/>
                <a:cs typeface="Kruti Dev 010"/>
              </a:rPr>
              <a:t>Tk+</a:t>
            </a:r>
            <a:endParaRPr sz="2100">
              <a:latin typeface="Kruti Dev 010"/>
              <a:cs typeface="Kruti Dev 01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56350" y="2190750"/>
            <a:ext cx="1171575" cy="1193800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ts val="500"/>
              </a:lnSpc>
              <a:spcBef>
                <a:spcPts val="13"/>
              </a:spcBef>
              <a:spcAft>
                <a:spcPts val="0"/>
              </a:spcAft>
              <a:defRPr/>
            </a:pPr>
            <a:endParaRPr sz="500">
              <a:latin typeface="+mn-lt"/>
              <a:cs typeface="+mn-cs"/>
            </a:endParaRPr>
          </a:p>
          <a:p>
            <a:pPr marL="59436" fontAlgn="auto">
              <a:lnSpc>
                <a:spcPct val="8741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100" spc="-4" dirty="0">
                <a:latin typeface="Kruti Dev 010"/>
                <a:cs typeface="Kruti Dev 010"/>
              </a:rPr>
              <a:t>2</a:t>
            </a:r>
            <a:r>
              <a:rPr sz="2100" spc="4" dirty="0">
                <a:latin typeface="Kruti Dev 010"/>
                <a:cs typeface="Kruti Dev 010"/>
              </a:rPr>
              <a:t>&amp;</a:t>
            </a:r>
            <a:r>
              <a:rPr sz="2100" dirty="0">
                <a:latin typeface="Kruti Dev 010"/>
                <a:cs typeface="Kruti Dev 010"/>
              </a:rPr>
              <a:t>6</a:t>
            </a:r>
            <a:r>
              <a:rPr sz="2100" spc="-34" dirty="0">
                <a:latin typeface="Kruti Dev 010"/>
                <a:cs typeface="Kruti Dev 010"/>
              </a:rPr>
              <a:t> </a:t>
            </a:r>
            <a:r>
              <a:rPr sz="2100" spc="9" dirty="0">
                <a:latin typeface="Kruti Dev 010"/>
                <a:cs typeface="Kruti Dev 010"/>
              </a:rPr>
              <a:t>e</a:t>
            </a:r>
            <a:r>
              <a:rPr sz="2100" dirty="0">
                <a:latin typeface="Kruti Dev 010"/>
                <a:cs typeface="Kruti Dev 010"/>
              </a:rPr>
              <a:t>kg</a:t>
            </a:r>
            <a:endParaRPr sz="2100">
              <a:latin typeface="Kruti Dev 010"/>
              <a:cs typeface="Kruti Dev 010"/>
            </a:endParaRPr>
          </a:p>
        </p:txBody>
      </p:sp>
      <p:sp>
        <p:nvSpPr>
          <p:cNvPr id="8331" name="object 21"/>
          <p:cNvSpPr txBox="1">
            <a:spLocks noChangeArrowheads="1"/>
          </p:cNvSpPr>
          <p:nvPr/>
        </p:nvSpPr>
        <p:spPr bwMode="auto">
          <a:xfrm>
            <a:off x="7527925" y="2190750"/>
            <a:ext cx="1801813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500"/>
              </a:lnSpc>
              <a:spcBef>
                <a:spcPts val="13"/>
              </a:spcBef>
            </a:pPr>
            <a:endParaRPr lang="en-US" sz="500">
              <a:latin typeface="Calibri" pitchFamily="34" charset="0"/>
            </a:endParaRPr>
          </a:p>
          <a:p>
            <a:pPr>
              <a:lnSpc>
                <a:spcPts val="2200"/>
              </a:lnSpc>
            </a:pPr>
            <a:r>
              <a:rPr lang="en-US" sz="2100">
                <a:latin typeface="Kruti Dev 010" pitchFamily="2" charset="0"/>
              </a:rPr>
              <a:t>1@2 xksyh] 10 fe </a:t>
            </a:r>
          </a:p>
          <a:p>
            <a:pPr>
              <a:lnSpc>
                <a:spcPts val="2200"/>
              </a:lnSpc>
              <a:spcBef>
                <a:spcPts val="700"/>
              </a:spcBef>
            </a:pPr>
            <a:r>
              <a:rPr lang="en-US" sz="2100">
                <a:latin typeface="Kruti Dev 010" pitchFamily="2" charset="0"/>
              </a:rPr>
              <a:t>xzk izfrfnu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329738" y="2190750"/>
            <a:ext cx="1108075" cy="1193800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ts val="500"/>
              </a:lnSpc>
              <a:spcBef>
                <a:spcPts val="13"/>
              </a:spcBef>
              <a:spcAft>
                <a:spcPts val="0"/>
              </a:spcAft>
              <a:defRPr/>
            </a:pPr>
            <a:endParaRPr sz="500">
              <a:latin typeface="+mn-lt"/>
              <a:cs typeface="+mn-cs"/>
            </a:endParaRPr>
          </a:p>
          <a:p>
            <a:pPr marL="57911" fontAlgn="auto">
              <a:lnSpc>
                <a:spcPct val="8741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100" spc="-4" dirty="0">
                <a:latin typeface="Kruti Dev 010"/>
                <a:cs typeface="Kruti Dev 010"/>
              </a:rPr>
              <a:t>1</a:t>
            </a:r>
            <a:r>
              <a:rPr sz="2100" dirty="0">
                <a:latin typeface="Kruti Dev 010"/>
                <a:cs typeface="Kruti Dev 010"/>
              </a:rPr>
              <a:t>4</a:t>
            </a:r>
            <a:r>
              <a:rPr sz="2100" spc="-9" dirty="0">
                <a:latin typeface="Kruti Dev 010"/>
                <a:cs typeface="Kruti Dev 010"/>
              </a:rPr>
              <a:t> </a:t>
            </a:r>
            <a:r>
              <a:rPr sz="2100" dirty="0">
                <a:latin typeface="Kruti Dev 010"/>
                <a:cs typeface="Kruti Dev 010"/>
              </a:rPr>
              <a:t>f</a:t>
            </a:r>
            <a:r>
              <a:rPr sz="2100" spc="-4" dirty="0">
                <a:latin typeface="Kruti Dev 010"/>
                <a:cs typeface="Kruti Dev 010"/>
              </a:rPr>
              <a:t>nu</a:t>
            </a:r>
            <a:r>
              <a:rPr sz="2100" dirty="0">
                <a:latin typeface="Kruti Dev 010"/>
                <a:cs typeface="Kruti Dev 010"/>
              </a:rPr>
              <a:t>k</a:t>
            </a:r>
            <a:r>
              <a:rPr sz="2100" spc="-4" dirty="0">
                <a:latin typeface="Kruti Dev 010"/>
                <a:cs typeface="Kruti Dev 010"/>
              </a:rPr>
              <a:t>s</a:t>
            </a:r>
            <a:r>
              <a:rPr sz="2100" dirty="0">
                <a:latin typeface="Kruti Dev 010"/>
                <a:cs typeface="Kruti Dev 010"/>
              </a:rPr>
              <a:t>a</a:t>
            </a:r>
            <a:endParaRPr sz="2100">
              <a:latin typeface="Kruti Dev 010"/>
              <a:cs typeface="Kruti Dev 010"/>
            </a:endParaRPr>
          </a:p>
        </p:txBody>
      </p:sp>
      <p:sp>
        <p:nvSpPr>
          <p:cNvPr id="8333" name="object 19"/>
          <p:cNvSpPr txBox="1">
            <a:spLocks noChangeArrowheads="1"/>
          </p:cNvSpPr>
          <p:nvPr/>
        </p:nvSpPr>
        <p:spPr bwMode="auto">
          <a:xfrm>
            <a:off x="6356350" y="3384550"/>
            <a:ext cx="11715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8738">
              <a:lnSpc>
                <a:spcPts val="2200"/>
              </a:lnSpc>
              <a:spcBef>
                <a:spcPts val="488"/>
              </a:spcBef>
            </a:pPr>
            <a:r>
              <a:rPr lang="en-US" sz="2100">
                <a:latin typeface="Kruti Dev 010" pitchFamily="2" charset="0"/>
              </a:rPr>
              <a:t>6 ekg ls 5 </a:t>
            </a:r>
          </a:p>
          <a:p>
            <a:pPr marL="58738">
              <a:lnSpc>
                <a:spcPts val="2200"/>
              </a:lnSpc>
              <a:spcBef>
                <a:spcPts val="700"/>
              </a:spcBef>
            </a:pPr>
            <a:r>
              <a:rPr lang="en-US" sz="2100">
                <a:latin typeface="Kruti Dev 010" pitchFamily="2" charset="0"/>
              </a:rPr>
              <a:t>o’kZ</a:t>
            </a:r>
          </a:p>
        </p:txBody>
      </p:sp>
      <p:sp>
        <p:nvSpPr>
          <p:cNvPr id="8334" name="object 18"/>
          <p:cNvSpPr txBox="1">
            <a:spLocks noChangeArrowheads="1"/>
          </p:cNvSpPr>
          <p:nvPr/>
        </p:nvSpPr>
        <p:spPr bwMode="auto">
          <a:xfrm>
            <a:off x="7527925" y="3384550"/>
            <a:ext cx="1801813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60325">
              <a:lnSpc>
                <a:spcPts val="2200"/>
              </a:lnSpc>
              <a:spcBef>
                <a:spcPts val="488"/>
              </a:spcBef>
            </a:pPr>
            <a:r>
              <a:rPr lang="en-US" sz="2100">
                <a:latin typeface="Kruti Dev 010" pitchFamily="2" charset="0"/>
              </a:rPr>
              <a:t>1 xksyh] 20 fe xzk </a:t>
            </a:r>
          </a:p>
          <a:p>
            <a:pPr marL="60325">
              <a:lnSpc>
                <a:spcPts val="2200"/>
              </a:lnSpc>
              <a:spcBef>
                <a:spcPts val="700"/>
              </a:spcBef>
            </a:pPr>
            <a:r>
              <a:rPr lang="en-US" sz="2100">
                <a:latin typeface="Kruti Dev 010" pitchFamily="2" charset="0"/>
              </a:rPr>
              <a:t>izfrfnu</a:t>
            </a:r>
          </a:p>
        </p:txBody>
      </p:sp>
      <p:sp>
        <p:nvSpPr>
          <p:cNvPr id="8335" name="object 17"/>
          <p:cNvSpPr txBox="1">
            <a:spLocks noChangeArrowheads="1"/>
          </p:cNvSpPr>
          <p:nvPr/>
        </p:nvSpPr>
        <p:spPr bwMode="auto">
          <a:xfrm>
            <a:off x="9329738" y="3384550"/>
            <a:ext cx="11080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7150">
              <a:lnSpc>
                <a:spcPts val="2200"/>
              </a:lnSpc>
              <a:spcBef>
                <a:spcPts val="488"/>
              </a:spcBef>
            </a:pPr>
            <a:r>
              <a:rPr lang="en-US" sz="2100">
                <a:latin typeface="Kruti Dev 010" pitchFamily="2" charset="0"/>
              </a:rPr>
              <a:t>14 fnuksa </a:t>
            </a:r>
          </a:p>
          <a:p>
            <a:pPr marL="57150">
              <a:lnSpc>
                <a:spcPts val="2200"/>
              </a:lnSpc>
              <a:spcBef>
                <a:spcPts val="700"/>
              </a:spcBef>
            </a:pPr>
            <a:r>
              <a:rPr lang="en-US" sz="2100">
                <a:latin typeface="Kruti Dev 010" pitchFamily="2" charset="0"/>
              </a:rPr>
              <a:t>rd</a:t>
            </a:r>
          </a:p>
        </p:txBody>
      </p:sp>
      <p:sp>
        <p:nvSpPr>
          <p:cNvPr id="8336" name="object 16"/>
          <p:cNvSpPr txBox="1">
            <a:spLocks noChangeArrowheads="1"/>
          </p:cNvSpPr>
          <p:nvPr/>
        </p:nvSpPr>
        <p:spPr bwMode="auto">
          <a:xfrm>
            <a:off x="5842000" y="3597275"/>
            <a:ext cx="5143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n-US" sz="1000">
              <a:latin typeface="Calibri" pitchFamily="34" charset="0"/>
            </a:endParaRPr>
          </a:p>
        </p:txBody>
      </p:sp>
      <p:sp>
        <p:nvSpPr>
          <p:cNvPr id="8337" name="object 15"/>
          <p:cNvSpPr txBox="1">
            <a:spLocks noChangeArrowheads="1"/>
          </p:cNvSpPr>
          <p:nvPr/>
        </p:nvSpPr>
        <p:spPr bwMode="auto">
          <a:xfrm>
            <a:off x="5842000" y="3819525"/>
            <a:ext cx="51435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600"/>
              </a:lnSpc>
            </a:pPr>
            <a:endParaRPr lang="en-US" sz="600">
              <a:latin typeface="Calibri" pitchFamily="34" charset="0"/>
            </a:endParaRPr>
          </a:p>
        </p:txBody>
      </p:sp>
      <p:sp>
        <p:nvSpPr>
          <p:cNvPr id="8338" name="object 14"/>
          <p:cNvSpPr txBox="1">
            <a:spLocks noChangeArrowheads="1"/>
          </p:cNvSpPr>
          <p:nvPr/>
        </p:nvSpPr>
        <p:spPr bwMode="auto">
          <a:xfrm>
            <a:off x="5842000" y="3895725"/>
            <a:ext cx="51435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600"/>
              </a:lnSpc>
            </a:pPr>
            <a:endParaRPr lang="en-US" sz="600">
              <a:latin typeface="Calibri" pitchFamily="34" charset="0"/>
            </a:endParaRPr>
          </a:p>
        </p:txBody>
      </p:sp>
      <p:sp>
        <p:nvSpPr>
          <p:cNvPr id="8339" name="object 13"/>
          <p:cNvSpPr txBox="1">
            <a:spLocks noChangeArrowheads="1"/>
          </p:cNvSpPr>
          <p:nvPr/>
        </p:nvSpPr>
        <p:spPr bwMode="auto">
          <a:xfrm>
            <a:off x="5842000" y="3971925"/>
            <a:ext cx="51435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600"/>
              </a:lnSpc>
            </a:pPr>
            <a:endParaRPr lang="en-US" sz="600">
              <a:latin typeface="Calibri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42000" y="4048125"/>
            <a:ext cx="514350" cy="73025"/>
          </a:xfrm>
          <a:prstGeom prst="rect">
            <a:avLst/>
          </a:prstGeom>
        </p:spPr>
        <p:txBody>
          <a:bodyPr lIns="0" tIns="0" rIns="0" bIns="0"/>
          <a:lstStyle/>
          <a:p>
            <a:pPr marL="25400" fontAlgn="auto">
              <a:lnSpc>
                <a:spcPts val="550"/>
              </a:lnSpc>
              <a:spcBef>
                <a:spcPts val="25"/>
              </a:spcBef>
              <a:spcAft>
                <a:spcPts val="0"/>
              </a:spcAft>
              <a:defRPr/>
            </a:pPr>
            <a:endParaRPr sz="550">
              <a:latin typeface="+mn-lt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42000" y="4121150"/>
            <a:ext cx="514350" cy="69850"/>
          </a:xfrm>
          <a:prstGeom prst="rect">
            <a:avLst/>
          </a:prstGeom>
        </p:spPr>
        <p:txBody>
          <a:bodyPr lIns="0" tIns="0" rIns="0" bIns="0"/>
          <a:lstStyle/>
          <a:p>
            <a:pPr marL="25400" fontAlgn="auto">
              <a:lnSpc>
                <a:spcPts val="550"/>
              </a:lnSpc>
              <a:spcBef>
                <a:spcPts val="1"/>
              </a:spcBef>
              <a:spcAft>
                <a:spcPts val="0"/>
              </a:spcAft>
              <a:defRPr/>
            </a:pPr>
            <a:endParaRPr sz="550">
              <a:latin typeface="+mn-lt"/>
              <a:cs typeface="+mn-cs"/>
            </a:endParaRPr>
          </a:p>
        </p:txBody>
      </p:sp>
      <p:sp>
        <p:nvSpPr>
          <p:cNvPr id="8342" name="object 10"/>
          <p:cNvSpPr txBox="1">
            <a:spLocks noChangeArrowheads="1"/>
          </p:cNvSpPr>
          <p:nvPr/>
        </p:nvSpPr>
        <p:spPr bwMode="auto">
          <a:xfrm>
            <a:off x="5842000" y="4191000"/>
            <a:ext cx="514350" cy="6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500"/>
              </a:lnSpc>
            </a:pPr>
            <a:endParaRPr lang="en-US" sz="500">
              <a:latin typeface="Calibri" pitchFamily="34" charset="0"/>
            </a:endParaRPr>
          </a:p>
        </p:txBody>
      </p:sp>
      <p:sp>
        <p:nvSpPr>
          <p:cNvPr id="8343" name="object 9"/>
          <p:cNvSpPr txBox="1">
            <a:spLocks noChangeArrowheads="1"/>
          </p:cNvSpPr>
          <p:nvPr/>
        </p:nvSpPr>
        <p:spPr bwMode="auto">
          <a:xfrm>
            <a:off x="5842000" y="4256088"/>
            <a:ext cx="514350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344" name="object 8"/>
          <p:cNvSpPr txBox="1">
            <a:spLocks noChangeArrowheads="1"/>
          </p:cNvSpPr>
          <p:nvPr/>
        </p:nvSpPr>
        <p:spPr bwMode="auto">
          <a:xfrm>
            <a:off x="5842000" y="4316413"/>
            <a:ext cx="51435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500"/>
              </a:lnSpc>
            </a:pPr>
            <a:endParaRPr lang="en-US" sz="500">
              <a:latin typeface="Calibri" pitchFamily="34" charset="0"/>
            </a:endParaRPr>
          </a:p>
        </p:txBody>
      </p:sp>
      <p:sp>
        <p:nvSpPr>
          <p:cNvPr id="8345" name="object 7"/>
          <p:cNvSpPr txBox="1">
            <a:spLocks noChangeArrowheads="1"/>
          </p:cNvSpPr>
          <p:nvPr/>
        </p:nvSpPr>
        <p:spPr bwMode="auto">
          <a:xfrm>
            <a:off x="5842000" y="4379913"/>
            <a:ext cx="514350" cy="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346" name="object 6"/>
          <p:cNvSpPr txBox="1">
            <a:spLocks noChangeArrowheads="1"/>
          </p:cNvSpPr>
          <p:nvPr/>
        </p:nvSpPr>
        <p:spPr bwMode="auto">
          <a:xfrm>
            <a:off x="5842000" y="4441825"/>
            <a:ext cx="51435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500"/>
              </a:lnSpc>
            </a:pPr>
            <a:endParaRPr lang="en-US" sz="500">
              <a:latin typeface="Calibri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42000" y="4505325"/>
            <a:ext cx="514350" cy="73025"/>
          </a:xfrm>
          <a:prstGeom prst="rect">
            <a:avLst/>
          </a:prstGeom>
        </p:spPr>
        <p:txBody>
          <a:bodyPr lIns="0" tIns="0" rIns="0" bIns="0"/>
          <a:lstStyle/>
          <a:p>
            <a:pPr marL="25400" fontAlgn="auto">
              <a:lnSpc>
                <a:spcPts val="550"/>
              </a:lnSpc>
              <a:spcBef>
                <a:spcPts val="25"/>
              </a:spcBef>
              <a:spcAft>
                <a:spcPts val="0"/>
              </a:spcAft>
              <a:defRPr/>
            </a:pPr>
            <a:endParaRPr sz="550">
              <a:latin typeface="+mn-lt"/>
              <a:cs typeface="+mn-cs"/>
            </a:endParaRPr>
          </a:p>
        </p:txBody>
      </p:sp>
      <p:sp>
        <p:nvSpPr>
          <p:cNvPr id="8348" name="object 4"/>
          <p:cNvSpPr txBox="1">
            <a:spLocks noChangeArrowheads="1"/>
          </p:cNvSpPr>
          <p:nvPr/>
        </p:nvSpPr>
        <p:spPr bwMode="auto">
          <a:xfrm>
            <a:off x="5842000" y="4578350"/>
            <a:ext cx="460057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n-US" sz="1000">
              <a:latin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94438" y="946150"/>
            <a:ext cx="4108450" cy="374650"/>
          </a:xfrm>
          <a:prstGeom prst="rect">
            <a:avLst/>
          </a:prstGeom>
        </p:spPr>
        <p:txBody>
          <a:bodyPr lIns="0" tIns="0" rIns="0" bIns="0"/>
          <a:lstStyle/>
          <a:p>
            <a:pPr marL="85343" fontAlgn="auto">
              <a:lnSpc>
                <a:spcPts val="2925"/>
              </a:lnSpc>
              <a:spcBef>
                <a:spcPts val="146"/>
              </a:spcBef>
              <a:spcAft>
                <a:spcPts val="0"/>
              </a:spcAft>
              <a:defRPr/>
            </a:pPr>
            <a:r>
              <a:rPr sz="4200" spc="-4" baseline="2269" dirty="0">
                <a:latin typeface="Kruti Dev 010"/>
                <a:cs typeface="Kruti Dev 010"/>
              </a:rPr>
              <a:t>n</a:t>
            </a:r>
            <a:r>
              <a:rPr sz="4200" baseline="2269" dirty="0">
                <a:latin typeface="Kruti Dev 010"/>
                <a:cs typeface="Kruti Dev 010"/>
              </a:rPr>
              <a:t>Lr</a:t>
            </a:r>
            <a:r>
              <a:rPr sz="4200" spc="412" baseline="2269" dirty="0">
                <a:latin typeface="Kruti Dev 010"/>
                <a:cs typeface="Kruti Dev 010"/>
              </a:rPr>
              <a:t> </a:t>
            </a:r>
            <a:r>
              <a:rPr sz="4200" spc="-4" baseline="2269" dirty="0">
                <a:latin typeface="Kruti Dev 010"/>
                <a:cs typeface="Kruti Dev 010"/>
              </a:rPr>
              <a:t>d</a:t>
            </a:r>
            <a:r>
              <a:rPr sz="4200" baseline="2269" dirty="0">
                <a:latin typeface="Kruti Dev 010"/>
                <a:cs typeface="Kruti Dev 010"/>
              </a:rPr>
              <a:t>s</a:t>
            </a:r>
            <a:r>
              <a:rPr sz="4200" spc="109" baseline="2269" dirty="0">
                <a:latin typeface="Kruti Dev 010"/>
                <a:cs typeface="Kruti Dev 010"/>
              </a:rPr>
              <a:t> </a:t>
            </a:r>
            <a:r>
              <a:rPr sz="4200" spc="-4" baseline="2269" dirty="0">
                <a:latin typeface="Kruti Dev 010"/>
                <a:cs typeface="Kruti Dev 010"/>
              </a:rPr>
              <a:t>n</a:t>
            </a:r>
            <a:r>
              <a:rPr sz="4200" spc="4" baseline="2269" dirty="0">
                <a:latin typeface="Kruti Dev 010"/>
                <a:cs typeface="Kruti Dev 010"/>
              </a:rPr>
              <a:t>k</a:t>
            </a:r>
            <a:r>
              <a:rPr sz="4200" spc="-9" baseline="2269" dirty="0">
                <a:latin typeface="Kruti Dev 010"/>
                <a:cs typeface="Kruti Dev 010"/>
              </a:rPr>
              <a:t>S</a:t>
            </a:r>
            <a:r>
              <a:rPr sz="4200" spc="-4" baseline="2269" dirty="0">
                <a:latin typeface="Kruti Dev 010"/>
                <a:cs typeface="Kruti Dev 010"/>
              </a:rPr>
              <a:t>j</a:t>
            </a:r>
            <a:r>
              <a:rPr sz="4200" spc="4" baseline="2269" dirty="0">
                <a:latin typeface="Kruti Dev 010"/>
                <a:cs typeface="Kruti Dev 010"/>
              </a:rPr>
              <a:t>k</a:t>
            </a:r>
            <a:r>
              <a:rPr sz="4200" baseline="2269" dirty="0">
                <a:latin typeface="Kruti Dev 010"/>
                <a:cs typeface="Kruti Dev 010"/>
              </a:rPr>
              <a:t>u</a:t>
            </a:r>
            <a:r>
              <a:rPr sz="4200" spc="109" baseline="2269" dirty="0">
                <a:latin typeface="Kruti Dev 010"/>
                <a:cs typeface="Kruti Dev 010"/>
              </a:rPr>
              <a:t> </a:t>
            </a:r>
            <a:r>
              <a:rPr sz="4200" baseline="2269" dirty="0">
                <a:latin typeface="Kruti Dev 010"/>
                <a:cs typeface="Kruti Dev 010"/>
              </a:rPr>
              <a:t>f</a:t>
            </a:r>
            <a:r>
              <a:rPr sz="4200" spc="-4" baseline="2269" dirty="0">
                <a:latin typeface="Kruti Dev 010"/>
                <a:cs typeface="Kruti Dev 010"/>
              </a:rPr>
              <a:t>t</a:t>
            </a:r>
            <a:r>
              <a:rPr sz="4200" baseline="2269" dirty="0">
                <a:latin typeface="Kruti Dev 010"/>
                <a:cs typeface="Kruti Dev 010"/>
              </a:rPr>
              <a:t>ad</a:t>
            </a:r>
            <a:r>
              <a:rPr sz="4200" spc="539" baseline="2269" dirty="0">
                <a:latin typeface="Kruti Dev 010"/>
                <a:cs typeface="Kruti Dev 010"/>
              </a:rPr>
              <a:t> </a:t>
            </a:r>
            <a:r>
              <a:rPr sz="4200" spc="-4" baseline="2269" dirty="0">
                <a:latin typeface="Kruti Dev 010"/>
                <a:cs typeface="Kruti Dev 010"/>
              </a:rPr>
              <a:t>d</a:t>
            </a:r>
            <a:r>
              <a:rPr sz="4200" baseline="2269" dirty="0">
                <a:latin typeface="Kruti Dev 010"/>
                <a:cs typeface="Kruti Dev 010"/>
              </a:rPr>
              <a:t>h</a:t>
            </a:r>
            <a:r>
              <a:rPr sz="4200" spc="310" baseline="2269" dirty="0">
                <a:latin typeface="Kruti Dev 010"/>
                <a:cs typeface="Kruti Dev 010"/>
              </a:rPr>
              <a:t> </a:t>
            </a:r>
            <a:r>
              <a:rPr sz="4200" spc="9" baseline="2269" dirty="0">
                <a:latin typeface="Kruti Dev 010"/>
                <a:cs typeface="Kruti Dev 010"/>
              </a:rPr>
              <a:t>[</a:t>
            </a:r>
            <a:r>
              <a:rPr sz="4200" spc="4" baseline="2269" dirty="0">
                <a:latin typeface="Kruti Dev 010"/>
                <a:cs typeface="Kruti Dev 010"/>
              </a:rPr>
              <a:t>k</a:t>
            </a:r>
            <a:r>
              <a:rPr sz="4200" spc="-4" baseline="2269" dirty="0">
                <a:latin typeface="Kruti Dev 010"/>
                <a:cs typeface="Kruti Dev 010"/>
              </a:rPr>
              <a:t>qj</a:t>
            </a:r>
            <a:r>
              <a:rPr sz="4200" spc="4" baseline="2269" dirty="0">
                <a:latin typeface="Kruti Dev 010"/>
                <a:cs typeface="Kruti Dev 010"/>
              </a:rPr>
              <a:t>k</a:t>
            </a:r>
            <a:r>
              <a:rPr sz="4200" baseline="2269" dirty="0">
                <a:latin typeface="Kruti Dev 010"/>
                <a:cs typeface="Kruti Dev 010"/>
              </a:rPr>
              <a:t>d</a:t>
            </a:r>
            <a:endParaRPr sz="2800">
              <a:latin typeface="Kruti Dev 010"/>
              <a:cs typeface="Kruti Dev 01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60388" y="927100"/>
            <a:ext cx="5297487" cy="381000"/>
          </a:xfrm>
          <a:prstGeom prst="rect">
            <a:avLst/>
          </a:prstGeom>
        </p:spPr>
        <p:txBody>
          <a:bodyPr lIns="0" tIns="0" rIns="0" bIns="0"/>
          <a:lstStyle/>
          <a:p>
            <a:pPr marL="408432" fontAlgn="auto">
              <a:lnSpc>
                <a:spcPct val="87416"/>
              </a:lnSpc>
              <a:spcBef>
                <a:spcPts val="10"/>
              </a:spcBef>
              <a:spcAft>
                <a:spcPts val="0"/>
              </a:spcAft>
              <a:defRPr/>
            </a:pPr>
            <a:r>
              <a:rPr sz="2800" spc="-4" dirty="0">
                <a:latin typeface="Kruti Dev 010"/>
                <a:cs typeface="Kruti Dev 010"/>
              </a:rPr>
              <a:t>n</a:t>
            </a:r>
            <a:r>
              <a:rPr sz="2800" dirty="0">
                <a:latin typeface="Kruti Dev 010"/>
                <a:cs typeface="Kruti Dev 010"/>
              </a:rPr>
              <a:t>Lr</a:t>
            </a:r>
            <a:r>
              <a:rPr sz="2800" spc="412" dirty="0">
                <a:latin typeface="Kruti Dev 010"/>
                <a:cs typeface="Kruti Dev 010"/>
              </a:rPr>
              <a:t> </a:t>
            </a:r>
            <a:r>
              <a:rPr sz="2800" spc="-4" dirty="0">
                <a:latin typeface="Kruti Dev 010"/>
                <a:cs typeface="Kruti Dev 010"/>
              </a:rPr>
              <a:t>d</a:t>
            </a:r>
            <a:r>
              <a:rPr sz="2800" dirty="0">
                <a:latin typeface="Kruti Dev 010"/>
                <a:cs typeface="Kruti Dev 010"/>
              </a:rPr>
              <a:t>s</a:t>
            </a:r>
            <a:r>
              <a:rPr sz="2800" spc="109" dirty="0">
                <a:latin typeface="Kruti Dev 010"/>
                <a:cs typeface="Kruti Dev 010"/>
              </a:rPr>
              <a:t> </a:t>
            </a:r>
            <a:r>
              <a:rPr sz="2800" spc="-4" dirty="0">
                <a:latin typeface="Kruti Dev 010"/>
                <a:cs typeface="Kruti Dev 010"/>
              </a:rPr>
              <a:t>n</a:t>
            </a:r>
            <a:r>
              <a:rPr sz="2800" spc="4" dirty="0">
                <a:latin typeface="Kruti Dev 010"/>
                <a:cs typeface="Kruti Dev 010"/>
              </a:rPr>
              <a:t>k</a:t>
            </a:r>
            <a:r>
              <a:rPr sz="2800" spc="-9" dirty="0">
                <a:latin typeface="Kruti Dev 010"/>
                <a:cs typeface="Kruti Dev 010"/>
              </a:rPr>
              <a:t>S</a:t>
            </a:r>
            <a:r>
              <a:rPr sz="2800" spc="-4" dirty="0">
                <a:latin typeface="Kruti Dev 010"/>
                <a:cs typeface="Kruti Dev 010"/>
              </a:rPr>
              <a:t>j</a:t>
            </a:r>
            <a:r>
              <a:rPr sz="2800" spc="4" dirty="0">
                <a:latin typeface="Kruti Dev 010"/>
                <a:cs typeface="Kruti Dev 010"/>
              </a:rPr>
              <a:t>k</a:t>
            </a:r>
            <a:r>
              <a:rPr sz="2800" dirty="0">
                <a:latin typeface="Kruti Dev 010"/>
                <a:cs typeface="Kruti Dev 010"/>
              </a:rPr>
              <a:t>u</a:t>
            </a:r>
            <a:r>
              <a:rPr sz="2800" spc="109" dirty="0">
                <a:latin typeface="Kruti Dev 010"/>
                <a:cs typeface="Kruti Dev 010"/>
              </a:rPr>
              <a:t> </a:t>
            </a:r>
            <a:r>
              <a:rPr sz="2800" dirty="0">
                <a:latin typeface="Kruti Dev 010"/>
                <a:cs typeface="Kruti Dev 010"/>
              </a:rPr>
              <a:t>m</a:t>
            </a:r>
            <a:r>
              <a:rPr sz="2800" spc="4" dirty="0">
                <a:latin typeface="Kruti Dev 010"/>
                <a:cs typeface="Kruti Dev 010"/>
              </a:rPr>
              <a:t>i</a:t>
            </a:r>
            <a:r>
              <a:rPr sz="2800" spc="9" dirty="0">
                <a:latin typeface="Kruti Dev 010"/>
                <a:cs typeface="Kruti Dev 010"/>
              </a:rPr>
              <a:t>;</a:t>
            </a:r>
            <a:r>
              <a:rPr sz="2800" spc="4" dirty="0">
                <a:latin typeface="Kruti Dev 010"/>
                <a:cs typeface="Kruti Dev 010"/>
              </a:rPr>
              <a:t>k</a:t>
            </a:r>
            <a:r>
              <a:rPr sz="2800" dirty="0">
                <a:latin typeface="Kruti Dev 010"/>
                <a:cs typeface="Kruti Dev 010"/>
              </a:rPr>
              <a:t>s</a:t>
            </a:r>
            <a:r>
              <a:rPr sz="2800" spc="4" dirty="0">
                <a:latin typeface="Kruti Dev 010"/>
                <a:cs typeface="Kruti Dev 010"/>
              </a:rPr>
              <a:t>x</a:t>
            </a:r>
            <a:r>
              <a:rPr sz="2800" dirty="0">
                <a:latin typeface="Kruti Dev 010"/>
                <a:cs typeface="Kruti Dev 010"/>
              </a:rPr>
              <a:t>h</a:t>
            </a:r>
            <a:r>
              <a:rPr sz="2800" spc="846" dirty="0">
                <a:latin typeface="Kruti Dev 010"/>
                <a:cs typeface="Kruti Dev 010"/>
              </a:rPr>
              <a:t> </a:t>
            </a:r>
            <a:r>
              <a:rPr sz="2800" spc="-4" dirty="0">
                <a:latin typeface="Kruti Dev 010"/>
                <a:cs typeface="Kruti Dev 010"/>
              </a:rPr>
              <a:t>rj</a:t>
            </a:r>
            <a:r>
              <a:rPr sz="2800" dirty="0">
                <a:latin typeface="Kruti Dev 010"/>
                <a:cs typeface="Kruti Dev 010"/>
              </a:rPr>
              <a:t>y</a:t>
            </a:r>
            <a:r>
              <a:rPr sz="2800" spc="435" dirty="0">
                <a:latin typeface="Kruti Dev 010"/>
                <a:cs typeface="Kruti Dev 010"/>
              </a:rPr>
              <a:t> </a:t>
            </a:r>
            <a:r>
              <a:rPr sz="2800" spc="4" dirty="0">
                <a:latin typeface="Kruti Dev 010"/>
                <a:cs typeface="Kruti Dev 010"/>
              </a:rPr>
              <a:t>i</a:t>
            </a:r>
            <a:r>
              <a:rPr sz="2800" spc="-4" dirty="0">
                <a:latin typeface="Kruti Dev 010"/>
                <a:cs typeface="Kruti Dev 010"/>
              </a:rPr>
              <a:t>n</a:t>
            </a:r>
            <a:r>
              <a:rPr sz="2800" spc="4" dirty="0">
                <a:latin typeface="Kruti Dev 010"/>
                <a:cs typeface="Kruti Dev 010"/>
              </a:rPr>
              <a:t>k</a:t>
            </a:r>
            <a:r>
              <a:rPr sz="2800" dirty="0">
                <a:latin typeface="Kruti Dev 010"/>
                <a:cs typeface="Kruti Dev 010"/>
              </a:rPr>
              <a:t>F</a:t>
            </a:r>
            <a:r>
              <a:rPr sz="2800" spc="4" dirty="0">
                <a:latin typeface="Kruti Dev 010"/>
                <a:cs typeface="Kruti Dev 010"/>
              </a:rPr>
              <a:t>k</a:t>
            </a:r>
            <a:r>
              <a:rPr sz="2800" dirty="0">
                <a:latin typeface="Kruti Dev 010"/>
                <a:cs typeface="Kruti Dev 010"/>
              </a:rPr>
              <a:t>Z</a:t>
            </a:r>
            <a:endParaRPr sz="2800">
              <a:latin typeface="Kruti Dev 010"/>
              <a:cs typeface="Kruti Dev 01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job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38" y="671513"/>
            <a:ext cx="9890125" cy="621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job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38" y="671513"/>
            <a:ext cx="9890125" cy="621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job 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38" y="671513"/>
            <a:ext cx="9890125" cy="621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837</Words>
  <Application>Microsoft Office PowerPoint</Application>
  <PresentationFormat>Custom</PresentationFormat>
  <Paragraphs>182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IDCF Training Presentation 2018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Manoj Kr Yadav</dc:creator>
  <cp:lastModifiedBy>HP</cp:lastModifiedBy>
  <cp:revision>18</cp:revision>
  <dcterms:modified xsi:type="dcterms:W3CDTF">2018-05-07T14:43:37Z</dcterms:modified>
</cp:coreProperties>
</file>